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Commissioner SemiBold"/>
      <p:regular r:id="rId48"/>
      <p:bold r:id="rId49"/>
    </p:embeddedFont>
    <p:embeddedFont>
      <p:font typeface="Plus Jakarta Sans"/>
      <p:regular r:id="rId50"/>
      <p:bold r:id="rId51"/>
      <p:italic r:id="rId52"/>
      <p:boldItalic r:id="rId53"/>
    </p:embeddedFont>
    <p:embeddedFont>
      <p:font typeface="Anaheim"/>
      <p:regular r:id="rId54"/>
      <p:bold r:id="rId55"/>
    </p:embeddedFont>
    <p:embeddedFont>
      <p:font typeface="Bebas Neue"/>
      <p:regular r:id="rId56"/>
    </p:embeddedFont>
    <p:embeddedFont>
      <p:font typeface="Plus Jakarta Sans SemiBold"/>
      <p:regular r:id="rId57"/>
      <p:bold r:id="rId58"/>
      <p:italic r:id="rId59"/>
      <p:boldItalic r:id="rId60"/>
    </p:embeddedFont>
    <p:embeddedFont>
      <p:font typeface="Plus Jakarta Sans Medium"/>
      <p:regular r:id="rId61"/>
      <p:bold r:id="rId62"/>
      <p:italic r:id="rId63"/>
      <p:boldItalic r:id="rId64"/>
    </p:embeddedFont>
    <p:embeddedFont>
      <p:font typeface="Commissioner"/>
      <p:regular r:id="rId65"/>
      <p:bold r:id="rId66"/>
    </p:embeddedFont>
    <p:embeddedFont>
      <p:font typeface="PT Sans"/>
      <p:regular r:id="rId67"/>
      <p:bold r:id="rId68"/>
      <p:italic r:id="rId69"/>
      <p:boldItalic r:id="rId70"/>
    </p:embeddedFont>
    <p:embeddedFont>
      <p:font typeface="Open Sans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349A97-F263-4787-ADE3-ED08B32F4D17}">
  <a:tblStyle styleId="{74349A97-F263-4787-ADE3-ED08B32F4D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regular.fntdata"/><Relationship Id="rId43" Type="http://schemas.openxmlformats.org/officeDocument/2006/relationships/slide" Target="slides/slide38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ommissionerSemiBold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Commissioner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penSans-italic.fntdata"/><Relationship Id="rId72" Type="http://schemas.openxmlformats.org/officeDocument/2006/relationships/font" Target="fonts/OpenSans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font" Target="fonts/OpenSans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penSans-regular.fntdata"/><Relationship Id="rId70" Type="http://schemas.openxmlformats.org/officeDocument/2006/relationships/font" Target="fonts/PTSans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lusJakartaSansMedium-bold.fntdata"/><Relationship Id="rId61" Type="http://schemas.openxmlformats.org/officeDocument/2006/relationships/font" Target="fonts/PlusJakartaSansMedium-regular.fntdata"/><Relationship Id="rId20" Type="http://schemas.openxmlformats.org/officeDocument/2006/relationships/slide" Target="slides/slide15.xml"/><Relationship Id="rId64" Type="http://schemas.openxmlformats.org/officeDocument/2006/relationships/font" Target="fonts/PlusJakartaSansMedium-boldItalic.fntdata"/><Relationship Id="rId63" Type="http://schemas.openxmlformats.org/officeDocument/2006/relationships/font" Target="fonts/PlusJakartaSansMedium-italic.fntdata"/><Relationship Id="rId22" Type="http://schemas.openxmlformats.org/officeDocument/2006/relationships/slide" Target="slides/slide17.xml"/><Relationship Id="rId66" Type="http://schemas.openxmlformats.org/officeDocument/2006/relationships/font" Target="fonts/Commissioner-bold.fntdata"/><Relationship Id="rId21" Type="http://schemas.openxmlformats.org/officeDocument/2006/relationships/slide" Target="slides/slide16.xml"/><Relationship Id="rId65" Type="http://schemas.openxmlformats.org/officeDocument/2006/relationships/font" Target="fonts/Commissioner-regular.fntdata"/><Relationship Id="rId24" Type="http://schemas.openxmlformats.org/officeDocument/2006/relationships/slide" Target="slides/slide19.xml"/><Relationship Id="rId68" Type="http://schemas.openxmlformats.org/officeDocument/2006/relationships/font" Target="fonts/PTSans-bold.fntdata"/><Relationship Id="rId23" Type="http://schemas.openxmlformats.org/officeDocument/2006/relationships/slide" Target="slides/slide18.xml"/><Relationship Id="rId67" Type="http://schemas.openxmlformats.org/officeDocument/2006/relationships/font" Target="fonts/PTSans-regular.fntdata"/><Relationship Id="rId60" Type="http://schemas.openxmlformats.org/officeDocument/2006/relationships/font" Target="fonts/PlusJakartaSansSemiBold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T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lusJakartaSans-bold.fntdata"/><Relationship Id="rId50" Type="http://schemas.openxmlformats.org/officeDocument/2006/relationships/font" Target="fonts/PlusJakartaSans-regular.fntdata"/><Relationship Id="rId53" Type="http://schemas.openxmlformats.org/officeDocument/2006/relationships/font" Target="fonts/PlusJakartaSans-boldItalic.fntdata"/><Relationship Id="rId52" Type="http://schemas.openxmlformats.org/officeDocument/2006/relationships/font" Target="fonts/PlusJakartaSans-italic.fntdata"/><Relationship Id="rId11" Type="http://schemas.openxmlformats.org/officeDocument/2006/relationships/slide" Target="slides/slide6.xml"/><Relationship Id="rId55" Type="http://schemas.openxmlformats.org/officeDocument/2006/relationships/font" Target="fonts/Anaheim-bold.fntdata"/><Relationship Id="rId10" Type="http://schemas.openxmlformats.org/officeDocument/2006/relationships/slide" Target="slides/slide5.xml"/><Relationship Id="rId54" Type="http://schemas.openxmlformats.org/officeDocument/2006/relationships/font" Target="fonts/Anaheim-regular.fntdata"/><Relationship Id="rId13" Type="http://schemas.openxmlformats.org/officeDocument/2006/relationships/slide" Target="slides/slide8.xml"/><Relationship Id="rId57" Type="http://schemas.openxmlformats.org/officeDocument/2006/relationships/font" Target="fonts/PlusJakartaSansSemiBold-regular.fntdata"/><Relationship Id="rId12" Type="http://schemas.openxmlformats.org/officeDocument/2006/relationships/slide" Target="slides/slide7.xml"/><Relationship Id="rId56" Type="http://schemas.openxmlformats.org/officeDocument/2006/relationships/font" Target="fonts/BebasNeue-regular.fntdata"/><Relationship Id="rId15" Type="http://schemas.openxmlformats.org/officeDocument/2006/relationships/slide" Target="slides/slide10.xml"/><Relationship Id="rId59" Type="http://schemas.openxmlformats.org/officeDocument/2006/relationships/font" Target="fonts/PlusJakartaSansSemiBold-italic.fntdata"/><Relationship Id="rId14" Type="http://schemas.openxmlformats.org/officeDocument/2006/relationships/slide" Target="slides/slide9.xml"/><Relationship Id="rId58" Type="http://schemas.openxmlformats.org/officeDocument/2006/relationships/font" Target="fonts/PlusJakartaSansSemi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9" name="Shape 1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0" name="Google Shape;11340;g1eb56c6a892_0_2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1" name="Google Shape;11341;g1eb56c6a892_0_2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6" name="Shape 1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7" name="Google Shape;11507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8" name="Google Shape;11508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6" name="Shape 1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7" name="Google Shape;11697;g273693101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8" name="Google Shape;11698;g273693101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8" name="Shape 1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9" name="Google Shape;11729;g2e540c8aad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0" name="Google Shape;11730;g2e540c8aad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9" name="Shape 1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0" name="Google Shape;11740;g2736931010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1" name="Google Shape;11741;g2736931010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7" name="Shape 1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8" name="Google Shape;11758;gd5260bdd8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9" name="Google Shape;11759;gd5260bdd8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3" name="Shape 1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4" name="Google Shape;11764;g2e540c8aad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5" name="Google Shape;11765;g2e540c8aad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0" name="Shape 1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1" name="Google Shape;11771;g2e5554f3d0e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2" name="Google Shape;11772;g2e5554f3d0e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7" name="Shape 1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8" name="Google Shape;11778;g2736931010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9" name="Google Shape;11779;g2736931010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5" name="Shape 1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" name="Google Shape;11796;g54dda1946d_4_2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7" name="Google Shape;11797;g54dda1946d_4_2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3" name="Shape 1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4" name="Google Shape;11804;g2e540c8aad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5" name="Google Shape;11805;g2e540c8aad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4" name="Shape 1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5" name="Google Shape;11395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6" name="Google Shape;11396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9" name="Shape 1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0" name="Google Shape;11810;g2e5554f3d0e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1" name="Google Shape;11811;g2e5554f3d0e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4" name="Shape 1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5" name="Google Shape;11815;g211c50edc2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6" name="Google Shape;11816;g211c50edc2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2" name="Shape 1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3" name="Google Shape;11843;g2e540c8aadd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4" name="Google Shape;11844;g2e540c8aadd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9" name="Shape 1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0" name="Google Shape;11870;g2e540c8aadd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1" name="Google Shape;11871;g2e540c8aadd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9" name="Shape 1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0" name="Google Shape;11900;g2e540c8aadd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1" name="Google Shape;11901;g2e540c8aadd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5" name="Shape 1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6" name="Google Shape;11906;g2e540c8aadd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7" name="Google Shape;11907;g2e540c8aadd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8" name="Shape 1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9" name="Google Shape;11929;g2e540c8aadd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0" name="Google Shape;11930;g2e540c8aadd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6" name="Shape 1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7" name="Google Shape;11957;g2e540c8aadd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8" name="Google Shape;11958;g2e540c8aadd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3" name="Shape 1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4" name="Google Shape;11964;g2e5554f3d0e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5" name="Google Shape;11965;g2e5554f3d0e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8" name="Shape 1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9" name="Google Shape;11969;g2e5554f3d0e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0" name="Google Shape;11970;g2e5554f3d0e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1" name="Shape 1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2" name="Google Shape;11412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3" name="Google Shape;11413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3" name="Shape 1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4" name="Google Shape;11974;g211d14130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5" name="Google Shape;11975;g211d14130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1" name="Shape 1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2" name="Google Shape;11992;g2e5554f3d0e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3" name="Google Shape;11993;g2e5554f3d0e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6" name="Shape 1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7" name="Google Shape;12017;g211c50edc24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8" name="Google Shape;12018;g211c50edc24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2" name="Shape 1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3" name="Google Shape;12023;g2e5554f3d0e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4" name="Google Shape;12024;g2e5554f3d0e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7" name="Shape 1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8" name="Google Shape;12058;g2e5554f3d0e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9" name="Google Shape;12059;g2e5554f3d0e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5" name="Shape 1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6" name="Google Shape;12086;g2e5554f3d0e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7" name="Google Shape;12087;g2e5554f3d0e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3" name="Shape 1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4" name="Google Shape;12104;g2e5554f3d0e_3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5" name="Google Shape;12105;g2e5554f3d0e_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9" name="Shape 1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0" name="Google Shape;12110;g2e5554f3d0e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1" name="Google Shape;12111;g2e5554f3d0e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2" name="Shape 1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3" name="Google Shape;12133;g2e5554f3d0e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4" name="Google Shape;12134;g2e5554f3d0e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9" name="Shape 1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0" name="Google Shape;11430;g2e5554f3d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1" name="Google Shape;11431;g2e5554f3d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8" name="Shape 1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9" name="Google Shape;11439;g211bf742d0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0" name="Google Shape;11440;g211bf742d0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9" name="Shape 1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0" name="Google Shape;11460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1" name="Google Shape;11461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3" name="Shape 1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4" name="Google Shape;11474;g2e5554f3d0e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5" name="Google Shape;11475;g2e5554f3d0e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1" name="Shape 1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2" name="Google Shape;11482;g211bf742d0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3" name="Google Shape;11483;g211bf742d0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9" name="Shape 1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0" name="Google Shape;11500;g2e5554f3d0e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1" name="Google Shape;11501;g2e5554f3d0e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383300" y="1432275"/>
            <a:ext cx="5192400" cy="161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383300" y="3235425"/>
            <a:ext cx="5192400" cy="47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1877675" y="-25350"/>
            <a:ext cx="12328874" cy="5226800"/>
            <a:chOff x="-1877675" y="-25350"/>
            <a:chExt cx="12328874" cy="5226800"/>
          </a:xfrm>
        </p:grpSpPr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/>
            </a:blip>
            <a:srcRect b="0" l="0" r="64614" t="0"/>
            <a:stretch/>
          </p:blipFill>
          <p:spPr>
            <a:xfrm>
              <a:off x="7860300" y="-25350"/>
              <a:ext cx="2590899" cy="522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/>
            </a:blip>
            <a:srcRect b="0" l="64614" r="0" t="0"/>
            <a:stretch/>
          </p:blipFill>
          <p:spPr>
            <a:xfrm>
              <a:off x="-1877675" y="-25350"/>
              <a:ext cx="2590899" cy="5226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oogle Shape;14;p2"/>
          <p:cNvGrpSpPr/>
          <p:nvPr/>
        </p:nvGrpSpPr>
        <p:grpSpPr>
          <a:xfrm>
            <a:off x="-1877676" y="-1"/>
            <a:ext cx="12328882" cy="5143616"/>
            <a:chOff x="-1877676" y="-1"/>
            <a:chExt cx="12328882" cy="5143616"/>
          </a:xfrm>
        </p:grpSpPr>
        <p:grpSp>
          <p:nvGrpSpPr>
            <p:cNvPr id="15" name="Google Shape;15;p2"/>
            <p:cNvGrpSpPr/>
            <p:nvPr/>
          </p:nvGrpSpPr>
          <p:grpSpPr>
            <a:xfrm flipH="1">
              <a:off x="7862575" y="0"/>
              <a:ext cx="2588620" cy="5143615"/>
              <a:chOff x="1333341" y="1"/>
              <a:chExt cx="2588620" cy="5143615"/>
            </a:xfrm>
          </p:grpSpPr>
          <p:grpSp>
            <p:nvGrpSpPr>
              <p:cNvPr id="16" name="Google Shape;16;p2"/>
              <p:cNvGrpSpPr/>
              <p:nvPr/>
            </p:nvGrpSpPr>
            <p:grpSpPr>
              <a:xfrm>
                <a:off x="1336308" y="2571793"/>
                <a:ext cx="2585653" cy="2571823"/>
                <a:chOff x="1336281" y="1565676"/>
                <a:chExt cx="2627429" cy="2613376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 rot="10800000">
                  <a:off x="2659576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" name="Google Shape;98;p2"/>
              <p:cNvGrpSpPr/>
              <p:nvPr/>
            </p:nvGrpSpPr>
            <p:grpSpPr>
              <a:xfrm flipH="1">
                <a:off x="1333341" y="1412"/>
                <a:ext cx="2585715" cy="2573191"/>
                <a:chOff x="1335984" y="1564286"/>
                <a:chExt cx="2627492" cy="2614766"/>
              </a:xfrm>
            </p:grpSpPr>
            <p:sp>
              <p:nvSpPr>
                <p:cNvPr id="99" name="Google Shape;99;p2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 rot="10800000">
                  <a:off x="133628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 rot="10800000">
                  <a:off x="1336000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 rot="10800000">
                  <a:off x="1336001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 rot="10800000">
                  <a:off x="1335984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 rot="10800000">
                  <a:off x="1336001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 rot="10800000">
                  <a:off x="1335988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 rot="10800000">
                  <a:off x="1335998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 rot="10800000">
                  <a:off x="1335997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 rot="10800000">
                  <a:off x="1335998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 rot="10800000">
                  <a:off x="1335993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 rot="10800000">
                  <a:off x="1335992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133;p2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134;p2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2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2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2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2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2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p2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2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2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2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p2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2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2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" name="Google Shape;150;p2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2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2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2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" name="Google Shape;154;p2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" name="Google Shape;155;p2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156;p2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57;p2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2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" name="Google Shape;159;p2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160;p2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" name="Google Shape;161;p2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2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2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2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165;p2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p2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p2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2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169;p2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170;p2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171;p2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172;p2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2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2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2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2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2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2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2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0" name="Google Shape;180;p2"/>
              <p:cNvSpPr/>
              <p:nvPr/>
            </p:nvSpPr>
            <p:spPr>
              <a:xfrm flipH="1">
                <a:off x="2635571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" name="Google Shape;182;p2"/>
            <p:cNvGrpSpPr/>
            <p:nvPr/>
          </p:nvGrpSpPr>
          <p:grpSpPr>
            <a:xfrm flipH="1">
              <a:off x="-1877676" y="0"/>
              <a:ext cx="2590897" cy="5143615"/>
              <a:chOff x="1333341" y="1"/>
              <a:chExt cx="2590897" cy="5143615"/>
            </a:xfrm>
          </p:grpSpPr>
          <p:grpSp>
            <p:nvGrpSpPr>
              <p:cNvPr id="183" name="Google Shape;183;p2"/>
              <p:cNvGrpSpPr/>
              <p:nvPr/>
            </p:nvGrpSpPr>
            <p:grpSpPr>
              <a:xfrm>
                <a:off x="1338753" y="2571793"/>
                <a:ext cx="2585484" cy="2571823"/>
                <a:chOff x="1338765" y="1565676"/>
                <a:chExt cx="2627258" cy="2613376"/>
              </a:xfrm>
            </p:grpSpPr>
            <p:sp>
              <p:nvSpPr>
                <p:cNvPr id="184" name="Google Shape;184;p2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85;p2"/>
                <p:cNvSpPr/>
                <p:nvPr/>
              </p:nvSpPr>
              <p:spPr>
                <a:xfrm rot="10800000">
                  <a:off x="1339062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186;p2"/>
                <p:cNvSpPr/>
                <p:nvPr/>
              </p:nvSpPr>
              <p:spPr>
                <a:xfrm rot="10800000">
                  <a:off x="2659332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2"/>
                <p:cNvSpPr/>
                <p:nvPr/>
              </p:nvSpPr>
              <p:spPr>
                <a:xfrm rot="10800000">
                  <a:off x="1338781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" name="Google Shape;188;p2"/>
                <p:cNvSpPr/>
                <p:nvPr/>
              </p:nvSpPr>
              <p:spPr>
                <a:xfrm rot="10800000">
                  <a:off x="1338783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189;p2"/>
                <p:cNvSpPr/>
                <p:nvPr/>
              </p:nvSpPr>
              <p:spPr>
                <a:xfrm rot="10800000">
                  <a:off x="1338765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2"/>
                <p:cNvSpPr/>
                <p:nvPr/>
              </p:nvSpPr>
              <p:spPr>
                <a:xfrm rot="10800000">
                  <a:off x="1338782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" name="Google Shape;191;p2"/>
                <p:cNvSpPr/>
                <p:nvPr/>
              </p:nvSpPr>
              <p:spPr>
                <a:xfrm rot="10800000">
                  <a:off x="1338769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192;p2"/>
                <p:cNvSpPr/>
                <p:nvPr/>
              </p:nvSpPr>
              <p:spPr>
                <a:xfrm rot="10800000">
                  <a:off x="1338780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193;p2"/>
                <p:cNvSpPr/>
                <p:nvPr/>
              </p:nvSpPr>
              <p:spPr>
                <a:xfrm rot="10800000">
                  <a:off x="1338778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" name="Google Shape;194;p2"/>
                <p:cNvSpPr/>
                <p:nvPr/>
              </p:nvSpPr>
              <p:spPr>
                <a:xfrm rot="10800000">
                  <a:off x="1338780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p2"/>
                <p:cNvSpPr/>
                <p:nvPr/>
              </p:nvSpPr>
              <p:spPr>
                <a:xfrm rot="10800000">
                  <a:off x="1338774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"/>
                <p:cNvSpPr/>
                <p:nvPr/>
              </p:nvSpPr>
              <p:spPr>
                <a:xfrm rot="10800000">
                  <a:off x="1338773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198;p2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199;p2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200;p2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201;p2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" name="Google Shape;202;p2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Google Shape;203;p2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p2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205;p2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206;p2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207;p2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Google Shape;208;p2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Google Shape;209;p2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210;p2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211;p2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Google Shape;212;p2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213;p2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" name="Google Shape;214;p2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215;p2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2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Google Shape;217;p2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" name="Google Shape;218;p2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219;p2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220;p2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221;p2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22;p2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23;p2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" name="Google Shape;224;p2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2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2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2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p2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2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2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2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2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p2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" name="Google Shape;234;p2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2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2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2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2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2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2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2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2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2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2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45;p2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2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47;p2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Google Shape;248;p2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" name="Google Shape;249;p2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" name="Google Shape;250;p2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" name="Google Shape;251;p2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2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2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2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2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p2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2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2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2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2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2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2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5" name="Google Shape;265;p2"/>
              <p:cNvGrpSpPr/>
              <p:nvPr/>
            </p:nvGrpSpPr>
            <p:grpSpPr>
              <a:xfrm flipH="1">
                <a:off x="1333341" y="1412"/>
                <a:ext cx="2585422" cy="2573191"/>
                <a:chOff x="1336281" y="1564286"/>
                <a:chExt cx="2627195" cy="2614766"/>
              </a:xfrm>
            </p:grpSpPr>
            <p:sp>
              <p:nvSpPr>
                <p:cNvPr id="266" name="Google Shape;266;p2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" name="Google Shape;267;p2"/>
                <p:cNvSpPr/>
                <p:nvPr/>
              </p:nvSpPr>
              <p:spPr>
                <a:xfrm rot="10800000">
                  <a:off x="133628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" name="Google Shape;268;p2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2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" name="Google Shape;270;p2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271;p2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" name="Google Shape;272;p2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" name="Google Shape;273;p2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2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p2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" name="Google Shape;276;p2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" name="Google Shape;277;p2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2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279;p2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" name="Google Shape;280;p2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" name="Google Shape;281;p2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" name="Google Shape;282;p2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2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p2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2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2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2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2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9" name="Google Shape;289;p2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0" name="Google Shape;290;p2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1" name="Google Shape;291;p2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2" name="Google Shape;292;p2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" name="Google Shape;293;p2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" name="Google Shape;294;p2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" name="Google Shape;295;p2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" name="Google Shape;296;p2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" name="Google Shape;297;p2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" name="Google Shape;298;p2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" name="Google Shape;299;p2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2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2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" name="Google Shape;302;p2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" name="Google Shape;303;p2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" name="Google Shape;304;p2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Google Shape;305;p2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" name="Google Shape;306;p2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" name="Google Shape;307;p2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2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2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" name="Google Shape;310;p2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2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" name="Google Shape;312;p2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" name="Google Shape;313;p2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" name="Google Shape;314;p2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" name="Google Shape;315;p2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" name="Google Shape;316;p2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2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" name="Google Shape;318;p2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" name="Google Shape;319;p2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" name="Google Shape;320;p2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" name="Google Shape;321;p2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" name="Google Shape;322;p2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" name="Google Shape;323;p2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" name="Google Shape;324;p2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" name="Google Shape;325;p2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2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Google Shape;327;p2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" name="Google Shape;328;p2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" name="Google Shape;329;p2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" name="Google Shape;330;p2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" name="Google Shape;331;p2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Google Shape;332;p2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2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" name="Google Shape;334;p2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p2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2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" name="Google Shape;337;p2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" name="Google Shape;338;p2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" name="Google Shape;339;p2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" name="Google Shape;340;p2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Google Shape;341;p2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Google Shape;342;p2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2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" name="Google Shape;344;p2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" name="Google Shape;345;p2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" name="Google Shape;346;p2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47" name="Google Shape;347;p2"/>
              <p:cNvSpPr/>
              <p:nvPr/>
            </p:nvSpPr>
            <p:spPr>
              <a:xfrm flipH="1">
                <a:off x="26383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1339045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9" name="Google Shape;349;p2"/>
            <p:cNvGrpSpPr/>
            <p:nvPr/>
          </p:nvGrpSpPr>
          <p:grpSpPr>
            <a:xfrm flipH="1">
              <a:off x="7862567" y="-1"/>
              <a:ext cx="2588638" cy="2589014"/>
              <a:chOff x="2241850" y="-41650"/>
              <a:chExt cx="1628791" cy="1629028"/>
            </a:xfrm>
          </p:grpSpPr>
          <p:grpSp>
            <p:nvGrpSpPr>
              <p:cNvPr id="350" name="Google Shape;350;p2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351" name="Google Shape;351;p2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2" name="Google Shape;352;p2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2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2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2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Google Shape;356;p2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357;p2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2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" name="Google Shape;359;p2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0" name="Google Shape;360;p2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Google Shape;361;p2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62" name="Google Shape;362;p2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11"/>
          <p:cNvSpPr txBox="1"/>
          <p:nvPr>
            <p:ph hasCustomPrompt="1" type="title"/>
          </p:nvPr>
        </p:nvSpPr>
        <p:spPr>
          <a:xfrm>
            <a:off x="1736350" y="1478700"/>
            <a:ext cx="6024300" cy="148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688" name="Google Shape;2688;p11"/>
          <p:cNvSpPr txBox="1"/>
          <p:nvPr>
            <p:ph idx="1" type="subTitle"/>
          </p:nvPr>
        </p:nvSpPr>
        <p:spPr>
          <a:xfrm>
            <a:off x="1736350" y="3167700"/>
            <a:ext cx="6024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689" name="Google Shape;2689;p11"/>
          <p:cNvGrpSpPr/>
          <p:nvPr/>
        </p:nvGrpSpPr>
        <p:grpSpPr>
          <a:xfrm>
            <a:off x="-1321550" y="-25350"/>
            <a:ext cx="12343224" cy="5226800"/>
            <a:chOff x="-1321550" y="-25350"/>
            <a:chExt cx="12343224" cy="5226800"/>
          </a:xfrm>
        </p:grpSpPr>
        <p:pic>
          <p:nvPicPr>
            <p:cNvPr id="2690" name="Google Shape;2690;p11"/>
            <p:cNvPicPr preferRelativeResize="0"/>
            <p:nvPr/>
          </p:nvPicPr>
          <p:blipFill rotWithShape="1">
            <a:blip r:embed="rId2">
              <a:alphaModFix/>
            </a:blip>
            <a:srcRect b="0" l="0" r="64614" t="0"/>
            <a:stretch/>
          </p:blipFill>
          <p:spPr>
            <a:xfrm>
              <a:off x="8430775" y="-25350"/>
              <a:ext cx="2590899" cy="522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1" name="Google Shape;2691;p11"/>
            <p:cNvPicPr preferRelativeResize="0"/>
            <p:nvPr/>
          </p:nvPicPr>
          <p:blipFill rotWithShape="1">
            <a:blip r:embed="rId2">
              <a:alphaModFix/>
            </a:blip>
            <a:srcRect b="0" l="64620" r="0" t="0"/>
            <a:stretch/>
          </p:blipFill>
          <p:spPr>
            <a:xfrm>
              <a:off x="-1321550" y="-25350"/>
              <a:ext cx="2590377" cy="5226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92" name="Google Shape;2692;p11"/>
          <p:cNvGrpSpPr/>
          <p:nvPr/>
        </p:nvGrpSpPr>
        <p:grpSpPr>
          <a:xfrm>
            <a:off x="-1321801" y="-1"/>
            <a:ext cx="12343472" cy="5143616"/>
            <a:chOff x="-1321801" y="-1"/>
            <a:chExt cx="12343472" cy="5143616"/>
          </a:xfrm>
        </p:grpSpPr>
        <p:grpSp>
          <p:nvGrpSpPr>
            <p:cNvPr id="2693" name="Google Shape;2693;p11"/>
            <p:cNvGrpSpPr/>
            <p:nvPr/>
          </p:nvGrpSpPr>
          <p:grpSpPr>
            <a:xfrm flipH="1" rot="10800000">
              <a:off x="-1321801" y="0"/>
              <a:ext cx="12343472" cy="5143615"/>
              <a:chOff x="-1321801" y="0"/>
              <a:chExt cx="12343472" cy="5143615"/>
            </a:xfrm>
          </p:grpSpPr>
          <p:grpSp>
            <p:nvGrpSpPr>
              <p:cNvPr id="2694" name="Google Shape;2694;p11"/>
              <p:cNvGrpSpPr/>
              <p:nvPr/>
            </p:nvGrpSpPr>
            <p:grpSpPr>
              <a:xfrm rot="10800000">
                <a:off x="-1321801" y="0"/>
                <a:ext cx="2590897" cy="5143615"/>
                <a:chOff x="1333341" y="1"/>
                <a:chExt cx="2590897" cy="5143615"/>
              </a:xfrm>
            </p:grpSpPr>
            <p:grpSp>
              <p:nvGrpSpPr>
                <p:cNvPr id="2695" name="Google Shape;2695;p11"/>
                <p:cNvGrpSpPr/>
                <p:nvPr/>
              </p:nvGrpSpPr>
              <p:grpSpPr>
                <a:xfrm>
                  <a:off x="1341348" y="2571793"/>
                  <a:ext cx="2582889" cy="2571823"/>
                  <a:chOff x="1341402" y="1565676"/>
                  <a:chExt cx="2624621" cy="2613376"/>
                </a:xfrm>
              </p:grpSpPr>
              <p:sp>
                <p:nvSpPr>
                  <p:cNvPr id="2696" name="Google Shape;2696;p11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7" name="Google Shape;2697;p11"/>
                  <p:cNvSpPr/>
                  <p:nvPr/>
                </p:nvSpPr>
                <p:spPr>
                  <a:xfrm rot="10800000">
                    <a:off x="1341402" y="156567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8" name="Google Shape;2698;p11"/>
                  <p:cNvSpPr/>
                  <p:nvPr/>
                </p:nvSpPr>
                <p:spPr>
                  <a:xfrm rot="10800000">
                    <a:off x="2659332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9" name="Google Shape;2699;p11"/>
                  <p:cNvSpPr/>
                  <p:nvPr/>
                </p:nvSpPr>
                <p:spPr>
                  <a:xfrm rot="10800000">
                    <a:off x="1342445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00" name="Google Shape;2700;p11"/>
                  <p:cNvSpPr/>
                  <p:nvPr/>
                </p:nvSpPr>
                <p:spPr>
                  <a:xfrm rot="10800000">
                    <a:off x="1342447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01" name="Google Shape;2701;p11"/>
                  <p:cNvSpPr/>
                  <p:nvPr/>
                </p:nvSpPr>
                <p:spPr>
                  <a:xfrm rot="10800000">
                    <a:off x="1342430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02" name="Google Shape;2702;p11"/>
                  <p:cNvSpPr/>
                  <p:nvPr/>
                </p:nvSpPr>
                <p:spPr>
                  <a:xfrm rot="10800000">
                    <a:off x="1342447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03" name="Google Shape;2703;p11"/>
                  <p:cNvSpPr/>
                  <p:nvPr/>
                </p:nvSpPr>
                <p:spPr>
                  <a:xfrm rot="10800000">
                    <a:off x="1342433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04" name="Google Shape;2704;p11"/>
                  <p:cNvSpPr/>
                  <p:nvPr/>
                </p:nvSpPr>
                <p:spPr>
                  <a:xfrm rot="10800000">
                    <a:off x="1342444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05" name="Google Shape;2705;p11"/>
                  <p:cNvSpPr/>
                  <p:nvPr/>
                </p:nvSpPr>
                <p:spPr>
                  <a:xfrm rot="10800000">
                    <a:off x="1342442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06" name="Google Shape;2706;p11"/>
                  <p:cNvSpPr/>
                  <p:nvPr/>
                </p:nvSpPr>
                <p:spPr>
                  <a:xfrm rot="10800000">
                    <a:off x="1342444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07" name="Google Shape;2707;p11"/>
                  <p:cNvSpPr/>
                  <p:nvPr/>
                </p:nvSpPr>
                <p:spPr>
                  <a:xfrm rot="10800000">
                    <a:off x="1342438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08" name="Google Shape;2708;p11"/>
                  <p:cNvSpPr/>
                  <p:nvPr/>
                </p:nvSpPr>
                <p:spPr>
                  <a:xfrm rot="10800000">
                    <a:off x="1342438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09" name="Google Shape;2709;p11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10" name="Google Shape;2710;p11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11" name="Google Shape;2711;p11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12" name="Google Shape;2712;p11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13" name="Google Shape;2713;p11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14" name="Google Shape;2714;p11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15" name="Google Shape;2715;p11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16" name="Google Shape;2716;p11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17" name="Google Shape;2717;p11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18" name="Google Shape;2718;p11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19" name="Google Shape;2719;p11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20" name="Google Shape;2720;p11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21" name="Google Shape;2721;p11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22" name="Google Shape;2722;p11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23" name="Google Shape;2723;p11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24" name="Google Shape;2724;p11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25" name="Google Shape;2725;p11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26" name="Google Shape;2726;p11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27" name="Google Shape;2727;p11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28" name="Google Shape;2728;p11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29" name="Google Shape;2729;p11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30" name="Google Shape;2730;p11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31" name="Google Shape;2731;p11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32" name="Google Shape;2732;p11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33" name="Google Shape;2733;p11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34" name="Google Shape;2734;p11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35" name="Google Shape;2735;p11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36" name="Google Shape;2736;p11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37" name="Google Shape;2737;p11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38" name="Google Shape;2738;p11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39" name="Google Shape;2739;p11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40" name="Google Shape;2740;p11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41" name="Google Shape;2741;p11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42" name="Google Shape;2742;p11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43" name="Google Shape;2743;p11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44" name="Google Shape;2744;p11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45" name="Google Shape;2745;p11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46" name="Google Shape;2746;p11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47" name="Google Shape;2747;p11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48" name="Google Shape;2748;p11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49" name="Google Shape;2749;p11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50" name="Google Shape;2750;p11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51" name="Google Shape;2751;p11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52" name="Google Shape;2752;p11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53" name="Google Shape;2753;p11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54" name="Google Shape;2754;p11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55" name="Google Shape;2755;p11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56" name="Google Shape;2756;p11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57" name="Google Shape;2757;p11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58" name="Google Shape;2758;p11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59" name="Google Shape;2759;p11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60" name="Google Shape;2760;p11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61" name="Google Shape;2761;p11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62" name="Google Shape;2762;p11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63" name="Google Shape;2763;p11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64" name="Google Shape;2764;p11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65" name="Google Shape;2765;p11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66" name="Google Shape;2766;p11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67" name="Google Shape;2767;p11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68" name="Google Shape;2768;p11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69" name="Google Shape;2769;p11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70" name="Google Shape;2770;p11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71" name="Google Shape;2771;p11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72" name="Google Shape;2772;p11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73" name="Google Shape;2773;p11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74" name="Google Shape;2774;p11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75" name="Google Shape;2775;p11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76" name="Google Shape;2776;p11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777" name="Google Shape;2777;p11"/>
                <p:cNvGrpSpPr/>
                <p:nvPr/>
              </p:nvGrpSpPr>
              <p:grpSpPr>
                <a:xfrm flipH="1">
                  <a:off x="1333341" y="1412"/>
                  <a:ext cx="2585422" cy="2573191"/>
                  <a:chOff x="1336281" y="1564286"/>
                  <a:chExt cx="2627195" cy="2614766"/>
                </a:xfrm>
              </p:grpSpPr>
              <p:sp>
                <p:nvSpPr>
                  <p:cNvPr id="2778" name="Google Shape;2778;p11"/>
                  <p:cNvSpPr/>
                  <p:nvPr/>
                </p:nvSpPr>
                <p:spPr>
                  <a:xfrm rot="10800000">
                    <a:off x="2654234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79" name="Google Shape;2779;p11"/>
                  <p:cNvSpPr/>
                  <p:nvPr/>
                </p:nvSpPr>
                <p:spPr>
                  <a:xfrm rot="10800000">
                    <a:off x="1336281" y="156428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80" name="Google Shape;2780;p11"/>
                  <p:cNvSpPr/>
                  <p:nvPr/>
                </p:nvSpPr>
                <p:spPr>
                  <a:xfrm rot="10800000">
                    <a:off x="2651209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81" name="Google Shape;2781;p11"/>
                  <p:cNvSpPr/>
                  <p:nvPr/>
                </p:nvSpPr>
                <p:spPr>
                  <a:xfrm rot="10800000">
                    <a:off x="1352688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82" name="Google Shape;2782;p11"/>
                  <p:cNvSpPr/>
                  <p:nvPr/>
                </p:nvSpPr>
                <p:spPr>
                  <a:xfrm rot="10800000">
                    <a:off x="1352689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83" name="Google Shape;2783;p11"/>
                  <p:cNvSpPr/>
                  <p:nvPr/>
                </p:nvSpPr>
                <p:spPr>
                  <a:xfrm rot="10800000">
                    <a:off x="1352672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84" name="Google Shape;2784;p11"/>
                  <p:cNvSpPr/>
                  <p:nvPr/>
                </p:nvSpPr>
                <p:spPr>
                  <a:xfrm rot="10800000">
                    <a:off x="1352689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85" name="Google Shape;2785;p11"/>
                  <p:cNvSpPr/>
                  <p:nvPr/>
                </p:nvSpPr>
                <p:spPr>
                  <a:xfrm rot="10800000">
                    <a:off x="1352675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86" name="Google Shape;2786;p11"/>
                  <p:cNvSpPr/>
                  <p:nvPr/>
                </p:nvSpPr>
                <p:spPr>
                  <a:xfrm rot="10800000">
                    <a:off x="1352686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87" name="Google Shape;2787;p11"/>
                  <p:cNvSpPr/>
                  <p:nvPr/>
                </p:nvSpPr>
                <p:spPr>
                  <a:xfrm rot="10800000">
                    <a:off x="1352684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88" name="Google Shape;2788;p11"/>
                  <p:cNvSpPr/>
                  <p:nvPr/>
                </p:nvSpPr>
                <p:spPr>
                  <a:xfrm rot="10800000">
                    <a:off x="1352686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89" name="Google Shape;2789;p11"/>
                  <p:cNvSpPr/>
                  <p:nvPr/>
                </p:nvSpPr>
                <p:spPr>
                  <a:xfrm rot="10800000">
                    <a:off x="1352681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90" name="Google Shape;2790;p11"/>
                  <p:cNvSpPr/>
                  <p:nvPr/>
                </p:nvSpPr>
                <p:spPr>
                  <a:xfrm rot="10800000">
                    <a:off x="1352680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91" name="Google Shape;2791;p11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92" name="Google Shape;2792;p11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93" name="Google Shape;2793;p11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94" name="Google Shape;2794;p11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95" name="Google Shape;2795;p11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96" name="Google Shape;2796;p11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97" name="Google Shape;2797;p11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98" name="Google Shape;2798;p11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99" name="Google Shape;2799;p11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00" name="Google Shape;2800;p11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01" name="Google Shape;2801;p11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02" name="Google Shape;2802;p11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03" name="Google Shape;2803;p11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04" name="Google Shape;2804;p11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05" name="Google Shape;2805;p11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06" name="Google Shape;2806;p11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07" name="Google Shape;2807;p11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08" name="Google Shape;2808;p11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09" name="Google Shape;2809;p11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10" name="Google Shape;2810;p11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11" name="Google Shape;2811;p11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12" name="Google Shape;2812;p11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13" name="Google Shape;2813;p11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14" name="Google Shape;2814;p11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15" name="Google Shape;2815;p11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16" name="Google Shape;2816;p11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17" name="Google Shape;2817;p11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18" name="Google Shape;2818;p11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19" name="Google Shape;2819;p11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20" name="Google Shape;2820;p11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21" name="Google Shape;2821;p11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22" name="Google Shape;2822;p11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23" name="Google Shape;2823;p11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24" name="Google Shape;2824;p11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25" name="Google Shape;2825;p11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26" name="Google Shape;2826;p11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27" name="Google Shape;2827;p11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28" name="Google Shape;2828;p11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29" name="Google Shape;2829;p11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30" name="Google Shape;2830;p11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31" name="Google Shape;2831;p11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32" name="Google Shape;2832;p11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33" name="Google Shape;2833;p11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34" name="Google Shape;2834;p11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35" name="Google Shape;2835;p11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36" name="Google Shape;2836;p11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37" name="Google Shape;2837;p11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38" name="Google Shape;2838;p11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39" name="Google Shape;2839;p11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40" name="Google Shape;2840;p11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41" name="Google Shape;2841;p11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42" name="Google Shape;2842;p11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43" name="Google Shape;2843;p11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44" name="Google Shape;2844;p11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45" name="Google Shape;2845;p11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46" name="Google Shape;2846;p11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47" name="Google Shape;2847;p11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48" name="Google Shape;2848;p11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49" name="Google Shape;2849;p11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50" name="Google Shape;2850;p11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51" name="Google Shape;2851;p11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52" name="Google Shape;2852;p11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53" name="Google Shape;2853;p11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54" name="Google Shape;2854;p11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55" name="Google Shape;2855;p11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56" name="Google Shape;2856;p11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57" name="Google Shape;2857;p11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58" name="Google Shape;2858;p11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859" name="Google Shape;2859;p11"/>
                <p:cNvSpPr/>
                <p:nvPr/>
              </p:nvSpPr>
              <p:spPr>
                <a:xfrm flipH="1">
                  <a:off x="2638308" y="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0" name="Google Shape;2860;p11"/>
                <p:cNvSpPr/>
                <p:nvPr/>
              </p:nvSpPr>
              <p:spPr>
                <a:xfrm>
                  <a:off x="1341348" y="257180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61" name="Google Shape;2861;p11"/>
              <p:cNvGrpSpPr/>
              <p:nvPr/>
            </p:nvGrpSpPr>
            <p:grpSpPr>
              <a:xfrm rot="10800000">
                <a:off x="8433280" y="0"/>
                <a:ext cx="2588390" cy="5143615"/>
                <a:chOff x="1333341" y="1"/>
                <a:chExt cx="2588390" cy="5143615"/>
              </a:xfrm>
            </p:grpSpPr>
            <p:grpSp>
              <p:nvGrpSpPr>
                <p:cNvPr id="2862" name="Google Shape;2862;p11"/>
                <p:cNvGrpSpPr/>
                <p:nvPr/>
              </p:nvGrpSpPr>
              <p:grpSpPr>
                <a:xfrm>
                  <a:off x="1336308" y="2571793"/>
                  <a:ext cx="2585422" cy="2571823"/>
                  <a:chOff x="1336281" y="1565676"/>
                  <a:chExt cx="2627195" cy="2613376"/>
                </a:xfrm>
              </p:grpSpPr>
              <p:sp>
                <p:nvSpPr>
                  <p:cNvPr id="2863" name="Google Shape;2863;p11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64" name="Google Shape;2864;p11"/>
                  <p:cNvSpPr/>
                  <p:nvPr/>
                </p:nvSpPr>
                <p:spPr>
                  <a:xfrm rot="10800000">
                    <a:off x="1336281" y="156567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65" name="Google Shape;2865;p11"/>
                  <p:cNvSpPr/>
                  <p:nvPr/>
                </p:nvSpPr>
                <p:spPr>
                  <a:xfrm rot="10800000">
                    <a:off x="2654211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66" name="Google Shape;2866;p11"/>
                  <p:cNvSpPr/>
                  <p:nvPr/>
                </p:nvSpPr>
                <p:spPr>
                  <a:xfrm rot="10800000">
                    <a:off x="1352688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67" name="Google Shape;2867;p11"/>
                  <p:cNvSpPr/>
                  <p:nvPr/>
                </p:nvSpPr>
                <p:spPr>
                  <a:xfrm rot="10800000">
                    <a:off x="1352689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68" name="Google Shape;2868;p11"/>
                  <p:cNvSpPr/>
                  <p:nvPr/>
                </p:nvSpPr>
                <p:spPr>
                  <a:xfrm rot="10800000">
                    <a:off x="1352672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69" name="Google Shape;2869;p11"/>
                  <p:cNvSpPr/>
                  <p:nvPr/>
                </p:nvSpPr>
                <p:spPr>
                  <a:xfrm rot="10800000">
                    <a:off x="1352689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70" name="Google Shape;2870;p11"/>
                  <p:cNvSpPr/>
                  <p:nvPr/>
                </p:nvSpPr>
                <p:spPr>
                  <a:xfrm rot="10800000">
                    <a:off x="1352675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71" name="Google Shape;2871;p11"/>
                  <p:cNvSpPr/>
                  <p:nvPr/>
                </p:nvSpPr>
                <p:spPr>
                  <a:xfrm rot="10800000">
                    <a:off x="1352686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72" name="Google Shape;2872;p11"/>
                  <p:cNvSpPr/>
                  <p:nvPr/>
                </p:nvSpPr>
                <p:spPr>
                  <a:xfrm rot="10800000">
                    <a:off x="1352684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73" name="Google Shape;2873;p11"/>
                  <p:cNvSpPr/>
                  <p:nvPr/>
                </p:nvSpPr>
                <p:spPr>
                  <a:xfrm rot="10800000">
                    <a:off x="1352686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74" name="Google Shape;2874;p11"/>
                  <p:cNvSpPr/>
                  <p:nvPr/>
                </p:nvSpPr>
                <p:spPr>
                  <a:xfrm rot="10800000">
                    <a:off x="1352681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75" name="Google Shape;2875;p11"/>
                  <p:cNvSpPr/>
                  <p:nvPr/>
                </p:nvSpPr>
                <p:spPr>
                  <a:xfrm rot="10800000">
                    <a:off x="1352680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76" name="Google Shape;2876;p11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77" name="Google Shape;2877;p11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78" name="Google Shape;2878;p11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79" name="Google Shape;2879;p11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80" name="Google Shape;2880;p11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81" name="Google Shape;2881;p11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82" name="Google Shape;2882;p11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83" name="Google Shape;2883;p11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84" name="Google Shape;2884;p11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85" name="Google Shape;2885;p11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86" name="Google Shape;2886;p11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87" name="Google Shape;2887;p11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88" name="Google Shape;2888;p11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89" name="Google Shape;2889;p11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90" name="Google Shape;2890;p11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91" name="Google Shape;2891;p11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92" name="Google Shape;2892;p11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93" name="Google Shape;2893;p11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94" name="Google Shape;2894;p11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95" name="Google Shape;2895;p11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96" name="Google Shape;2896;p11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97" name="Google Shape;2897;p11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98" name="Google Shape;2898;p11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99" name="Google Shape;2899;p11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00" name="Google Shape;2900;p11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01" name="Google Shape;2901;p11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02" name="Google Shape;2902;p11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03" name="Google Shape;2903;p11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04" name="Google Shape;2904;p11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05" name="Google Shape;2905;p11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06" name="Google Shape;2906;p11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07" name="Google Shape;2907;p11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08" name="Google Shape;2908;p11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09" name="Google Shape;2909;p11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10" name="Google Shape;2910;p11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11" name="Google Shape;2911;p11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12" name="Google Shape;2912;p11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13" name="Google Shape;2913;p11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14" name="Google Shape;2914;p11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15" name="Google Shape;2915;p11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16" name="Google Shape;2916;p11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17" name="Google Shape;2917;p11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18" name="Google Shape;2918;p11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19" name="Google Shape;2919;p11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20" name="Google Shape;2920;p11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21" name="Google Shape;2921;p11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22" name="Google Shape;2922;p11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23" name="Google Shape;2923;p11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24" name="Google Shape;2924;p11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25" name="Google Shape;2925;p11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26" name="Google Shape;2926;p11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27" name="Google Shape;2927;p11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28" name="Google Shape;2928;p11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29" name="Google Shape;2929;p11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30" name="Google Shape;2930;p11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31" name="Google Shape;2931;p11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32" name="Google Shape;2932;p11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33" name="Google Shape;2933;p11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34" name="Google Shape;2934;p11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35" name="Google Shape;2935;p11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36" name="Google Shape;2936;p11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37" name="Google Shape;2937;p11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38" name="Google Shape;2938;p11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39" name="Google Shape;2939;p11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40" name="Google Shape;2940;p11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41" name="Google Shape;2941;p11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42" name="Google Shape;2942;p11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43" name="Google Shape;2943;p11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944" name="Google Shape;2944;p11"/>
                <p:cNvGrpSpPr/>
                <p:nvPr/>
              </p:nvGrpSpPr>
              <p:grpSpPr>
                <a:xfrm flipH="1">
                  <a:off x="1333341" y="1412"/>
                  <a:ext cx="2587103" cy="2573191"/>
                  <a:chOff x="1334574" y="1564286"/>
                  <a:chExt cx="2628902" cy="2614766"/>
                </a:xfrm>
              </p:grpSpPr>
              <p:sp>
                <p:nvSpPr>
                  <p:cNvPr id="2945" name="Google Shape;2945;p11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46" name="Google Shape;2946;p11"/>
                  <p:cNvSpPr/>
                  <p:nvPr/>
                </p:nvSpPr>
                <p:spPr>
                  <a:xfrm rot="10800000">
                    <a:off x="1336281" y="156428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47" name="Google Shape;2947;p11"/>
                  <p:cNvSpPr/>
                  <p:nvPr/>
                </p:nvSpPr>
                <p:spPr>
                  <a:xfrm rot="10800000">
                    <a:off x="2653770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48" name="Google Shape;2948;p11"/>
                  <p:cNvSpPr/>
                  <p:nvPr/>
                </p:nvSpPr>
                <p:spPr>
                  <a:xfrm rot="10800000">
                    <a:off x="1334589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49" name="Google Shape;2949;p11"/>
                  <p:cNvSpPr/>
                  <p:nvPr/>
                </p:nvSpPr>
                <p:spPr>
                  <a:xfrm rot="10800000">
                    <a:off x="1334591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0" name="Google Shape;2950;p11"/>
                  <p:cNvSpPr/>
                  <p:nvPr/>
                </p:nvSpPr>
                <p:spPr>
                  <a:xfrm rot="10800000">
                    <a:off x="1334574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1" name="Google Shape;2951;p11"/>
                  <p:cNvSpPr/>
                  <p:nvPr/>
                </p:nvSpPr>
                <p:spPr>
                  <a:xfrm rot="10800000">
                    <a:off x="1334591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2" name="Google Shape;2952;p11"/>
                  <p:cNvSpPr/>
                  <p:nvPr/>
                </p:nvSpPr>
                <p:spPr>
                  <a:xfrm rot="10800000">
                    <a:off x="1334577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3" name="Google Shape;2953;p11"/>
                  <p:cNvSpPr/>
                  <p:nvPr/>
                </p:nvSpPr>
                <p:spPr>
                  <a:xfrm rot="10800000">
                    <a:off x="1334588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4" name="Google Shape;2954;p11"/>
                  <p:cNvSpPr/>
                  <p:nvPr/>
                </p:nvSpPr>
                <p:spPr>
                  <a:xfrm rot="10800000">
                    <a:off x="1334586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5" name="Google Shape;2955;p11"/>
                  <p:cNvSpPr/>
                  <p:nvPr/>
                </p:nvSpPr>
                <p:spPr>
                  <a:xfrm rot="10800000">
                    <a:off x="1334588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6" name="Google Shape;2956;p11"/>
                  <p:cNvSpPr/>
                  <p:nvPr/>
                </p:nvSpPr>
                <p:spPr>
                  <a:xfrm rot="10800000">
                    <a:off x="1334583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7" name="Google Shape;2957;p11"/>
                  <p:cNvSpPr/>
                  <p:nvPr/>
                </p:nvSpPr>
                <p:spPr>
                  <a:xfrm rot="10800000">
                    <a:off x="1334582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8" name="Google Shape;2958;p11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9" name="Google Shape;2959;p11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60" name="Google Shape;2960;p11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61" name="Google Shape;2961;p11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62" name="Google Shape;2962;p11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63" name="Google Shape;2963;p11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64" name="Google Shape;2964;p11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65" name="Google Shape;2965;p11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66" name="Google Shape;2966;p11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67" name="Google Shape;2967;p11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68" name="Google Shape;2968;p11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69" name="Google Shape;2969;p11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70" name="Google Shape;2970;p11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71" name="Google Shape;2971;p11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72" name="Google Shape;2972;p11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73" name="Google Shape;2973;p11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74" name="Google Shape;2974;p11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75" name="Google Shape;2975;p11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76" name="Google Shape;2976;p11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77" name="Google Shape;2977;p11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78" name="Google Shape;2978;p11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79" name="Google Shape;2979;p11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80" name="Google Shape;2980;p11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81" name="Google Shape;2981;p11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82" name="Google Shape;2982;p11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83" name="Google Shape;2983;p11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84" name="Google Shape;2984;p11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85" name="Google Shape;2985;p11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86" name="Google Shape;2986;p11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87" name="Google Shape;2987;p11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88" name="Google Shape;2988;p11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89" name="Google Shape;2989;p11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90" name="Google Shape;2990;p11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91" name="Google Shape;2991;p11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92" name="Google Shape;2992;p11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93" name="Google Shape;2993;p11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94" name="Google Shape;2994;p11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95" name="Google Shape;2995;p11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96" name="Google Shape;2996;p11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97" name="Google Shape;2997;p11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98" name="Google Shape;2998;p11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99" name="Google Shape;2999;p11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00" name="Google Shape;3000;p11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01" name="Google Shape;3001;p11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02" name="Google Shape;3002;p11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03" name="Google Shape;3003;p11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04" name="Google Shape;3004;p11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05" name="Google Shape;3005;p11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06" name="Google Shape;3006;p11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07" name="Google Shape;3007;p11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08" name="Google Shape;3008;p11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09" name="Google Shape;3009;p11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10" name="Google Shape;3010;p11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11" name="Google Shape;3011;p11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12" name="Google Shape;3012;p11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13" name="Google Shape;3013;p11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14" name="Google Shape;3014;p11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15" name="Google Shape;3015;p11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16" name="Google Shape;3016;p11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17" name="Google Shape;3017;p11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18" name="Google Shape;3018;p11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19" name="Google Shape;3019;p11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20" name="Google Shape;3020;p11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21" name="Google Shape;3021;p11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22" name="Google Shape;3022;p11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23" name="Google Shape;3023;p11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24" name="Google Shape;3024;p11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25" name="Google Shape;3025;p11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026" name="Google Shape;3026;p11"/>
                <p:cNvSpPr/>
                <p:nvPr/>
              </p:nvSpPr>
              <p:spPr>
                <a:xfrm flipH="1">
                  <a:off x="2633268" y="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7" name="Google Shape;3027;p11"/>
                <p:cNvSpPr/>
                <p:nvPr/>
              </p:nvSpPr>
              <p:spPr>
                <a:xfrm>
                  <a:off x="1336308" y="257180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028" name="Google Shape;3028;p11"/>
            <p:cNvGrpSpPr/>
            <p:nvPr/>
          </p:nvGrpSpPr>
          <p:grpSpPr>
            <a:xfrm flipH="1">
              <a:off x="-1319808" y="-1"/>
              <a:ext cx="2588638" cy="2589014"/>
              <a:chOff x="2241850" y="-41650"/>
              <a:chExt cx="1628791" cy="1629028"/>
            </a:xfrm>
          </p:grpSpPr>
          <p:grpSp>
            <p:nvGrpSpPr>
              <p:cNvPr id="3029" name="Google Shape;3029;p11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3030" name="Google Shape;3030;p11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1" name="Google Shape;3031;p11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2" name="Google Shape;3032;p11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3" name="Google Shape;3033;p11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4" name="Google Shape;3034;p11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5" name="Google Shape;3035;p11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6" name="Google Shape;3036;p11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7" name="Google Shape;3037;p11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8" name="Google Shape;3038;p11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9" name="Google Shape;3039;p11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0" name="Google Shape;3040;p11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041" name="Google Shape;3041;p11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2" name="Google Shape;3042;p11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43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46" name="Google Shape;3046;p13"/>
          <p:cNvSpPr txBox="1"/>
          <p:nvPr>
            <p:ph hasCustomPrompt="1" idx="2" type="title"/>
          </p:nvPr>
        </p:nvSpPr>
        <p:spPr>
          <a:xfrm>
            <a:off x="720000" y="1515495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7" name="Google Shape;3047;p13"/>
          <p:cNvSpPr txBox="1"/>
          <p:nvPr>
            <p:ph hasCustomPrompt="1" idx="3" type="title"/>
          </p:nvPr>
        </p:nvSpPr>
        <p:spPr>
          <a:xfrm>
            <a:off x="720000" y="318836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8" name="Google Shape;3048;p13"/>
          <p:cNvSpPr txBox="1"/>
          <p:nvPr>
            <p:ph hasCustomPrompt="1" idx="4" type="title"/>
          </p:nvPr>
        </p:nvSpPr>
        <p:spPr>
          <a:xfrm>
            <a:off x="3419271" y="1515495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9" name="Google Shape;3049;p13"/>
          <p:cNvSpPr txBox="1"/>
          <p:nvPr>
            <p:ph hasCustomPrompt="1" idx="5" type="title"/>
          </p:nvPr>
        </p:nvSpPr>
        <p:spPr>
          <a:xfrm>
            <a:off x="3419271" y="318836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50" name="Google Shape;3050;p13"/>
          <p:cNvSpPr txBox="1"/>
          <p:nvPr>
            <p:ph hasCustomPrompt="1" idx="6" type="title"/>
          </p:nvPr>
        </p:nvSpPr>
        <p:spPr>
          <a:xfrm>
            <a:off x="6118549" y="1515495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51" name="Google Shape;3051;p13"/>
          <p:cNvSpPr txBox="1"/>
          <p:nvPr>
            <p:ph hasCustomPrompt="1" idx="7" type="title"/>
          </p:nvPr>
        </p:nvSpPr>
        <p:spPr>
          <a:xfrm>
            <a:off x="6118549" y="318836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52" name="Google Shape;3052;p13"/>
          <p:cNvSpPr txBox="1"/>
          <p:nvPr>
            <p:ph idx="1" type="subTitle"/>
          </p:nvPr>
        </p:nvSpPr>
        <p:spPr>
          <a:xfrm>
            <a:off x="720000" y="198458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53" name="Google Shape;3053;p13"/>
          <p:cNvSpPr txBox="1"/>
          <p:nvPr>
            <p:ph idx="8" type="subTitle"/>
          </p:nvPr>
        </p:nvSpPr>
        <p:spPr>
          <a:xfrm>
            <a:off x="3419271" y="198458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54" name="Google Shape;3054;p13"/>
          <p:cNvSpPr txBox="1"/>
          <p:nvPr>
            <p:ph idx="9" type="subTitle"/>
          </p:nvPr>
        </p:nvSpPr>
        <p:spPr>
          <a:xfrm>
            <a:off x="6118549" y="198458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55" name="Google Shape;3055;p13"/>
          <p:cNvSpPr txBox="1"/>
          <p:nvPr>
            <p:ph idx="13" type="subTitle"/>
          </p:nvPr>
        </p:nvSpPr>
        <p:spPr>
          <a:xfrm>
            <a:off x="720000" y="365752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56" name="Google Shape;3056;p13"/>
          <p:cNvSpPr txBox="1"/>
          <p:nvPr>
            <p:ph idx="14" type="subTitle"/>
          </p:nvPr>
        </p:nvSpPr>
        <p:spPr>
          <a:xfrm>
            <a:off x="3419271" y="365752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57" name="Google Shape;3057;p13"/>
          <p:cNvSpPr txBox="1"/>
          <p:nvPr>
            <p:ph idx="15" type="subTitle"/>
          </p:nvPr>
        </p:nvSpPr>
        <p:spPr>
          <a:xfrm>
            <a:off x="6118549" y="365752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058" name="Google Shape;3058;p13"/>
          <p:cNvGrpSpPr/>
          <p:nvPr/>
        </p:nvGrpSpPr>
        <p:grpSpPr>
          <a:xfrm>
            <a:off x="8256187" y="2123115"/>
            <a:ext cx="1339336" cy="3061976"/>
            <a:chOff x="8256187" y="2123115"/>
            <a:chExt cx="1339336" cy="3061976"/>
          </a:xfrm>
        </p:grpSpPr>
        <p:grpSp>
          <p:nvGrpSpPr>
            <p:cNvPr id="3059" name="Google Shape;3059;p13"/>
            <p:cNvGrpSpPr/>
            <p:nvPr/>
          </p:nvGrpSpPr>
          <p:grpSpPr>
            <a:xfrm flipH="1">
              <a:off x="8698385" y="2123115"/>
              <a:ext cx="897138" cy="897269"/>
              <a:chOff x="2241850" y="-41650"/>
              <a:chExt cx="1628791" cy="1629028"/>
            </a:xfrm>
          </p:grpSpPr>
          <p:grpSp>
            <p:nvGrpSpPr>
              <p:cNvPr id="3060" name="Google Shape;3060;p13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3061" name="Google Shape;3061;p13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2" name="Google Shape;3062;p13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3" name="Google Shape;3063;p13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4" name="Google Shape;3064;p13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5" name="Google Shape;3065;p13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6" name="Google Shape;3066;p13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7" name="Google Shape;3067;p13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8" name="Google Shape;3068;p13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9" name="Google Shape;3069;p13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0" name="Google Shape;3070;p13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1" name="Google Shape;3071;p13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072" name="Google Shape;3072;p13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3" name="Google Shape;3073;p13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74" name="Google Shape;3074;p13"/>
            <p:cNvGrpSpPr/>
            <p:nvPr/>
          </p:nvGrpSpPr>
          <p:grpSpPr>
            <a:xfrm>
              <a:off x="8256187" y="4286131"/>
              <a:ext cx="900873" cy="898959"/>
              <a:chOff x="4221163" y="2586038"/>
              <a:chExt cx="746127" cy="744541"/>
            </a:xfrm>
          </p:grpSpPr>
          <p:sp>
            <p:nvSpPr>
              <p:cNvPr id="3075" name="Google Shape;3075;p13"/>
              <p:cNvSpPr/>
              <p:nvPr/>
            </p:nvSpPr>
            <p:spPr>
              <a:xfrm>
                <a:off x="4221163" y="2586038"/>
                <a:ext cx="746124" cy="744541"/>
              </a:xfrm>
              <a:custGeom>
                <a:rect b="b" l="l" r="r" t="t"/>
                <a:pathLst>
                  <a:path extrusionOk="0" h="3459" w="3459">
                    <a:moveTo>
                      <a:pt x="0" y="3459"/>
                    </a:moveTo>
                    <a:cubicBezTo>
                      <a:pt x="76" y="3459"/>
                      <a:pt x="76" y="3459"/>
                      <a:pt x="76" y="3459"/>
                    </a:cubicBezTo>
                    <a:cubicBezTo>
                      <a:pt x="76" y="1594"/>
                      <a:pt x="1594" y="76"/>
                      <a:pt x="3459" y="76"/>
                    </a:cubicBezTo>
                    <a:cubicBezTo>
                      <a:pt x="3459" y="0"/>
                      <a:pt x="3459" y="0"/>
                      <a:pt x="3459" y="0"/>
                    </a:cubicBezTo>
                    <a:cubicBezTo>
                      <a:pt x="1552" y="0"/>
                      <a:pt x="0" y="1552"/>
                      <a:pt x="0" y="3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6" name="Google Shape;3076;p13"/>
              <p:cNvSpPr/>
              <p:nvPr/>
            </p:nvSpPr>
            <p:spPr>
              <a:xfrm>
                <a:off x="4292600" y="2655888"/>
                <a:ext cx="674686" cy="674686"/>
              </a:xfrm>
              <a:custGeom>
                <a:rect b="b" l="l" r="r" t="t"/>
                <a:pathLst>
                  <a:path extrusionOk="0" h="3128" w="3128">
                    <a:moveTo>
                      <a:pt x="0" y="3128"/>
                    </a:moveTo>
                    <a:cubicBezTo>
                      <a:pt x="76" y="3128"/>
                      <a:pt x="76" y="3128"/>
                      <a:pt x="76" y="3128"/>
                    </a:cubicBezTo>
                    <a:cubicBezTo>
                      <a:pt x="76" y="1445"/>
                      <a:pt x="1445" y="76"/>
                      <a:pt x="3128" y="76"/>
                    </a:cubicBezTo>
                    <a:cubicBezTo>
                      <a:pt x="3128" y="0"/>
                      <a:pt x="3128" y="0"/>
                      <a:pt x="3128" y="0"/>
                    </a:cubicBezTo>
                    <a:cubicBezTo>
                      <a:pt x="1403" y="0"/>
                      <a:pt x="0" y="1403"/>
                      <a:pt x="0" y="3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7" name="Google Shape;3077;p13"/>
              <p:cNvSpPr/>
              <p:nvPr/>
            </p:nvSpPr>
            <p:spPr>
              <a:xfrm>
                <a:off x="4359275" y="2724150"/>
                <a:ext cx="608014" cy="606423"/>
              </a:xfrm>
              <a:custGeom>
                <a:rect b="b" l="l" r="r" t="t"/>
                <a:pathLst>
                  <a:path extrusionOk="0" h="2817" w="2817">
                    <a:moveTo>
                      <a:pt x="0" y="2817"/>
                    </a:moveTo>
                    <a:cubicBezTo>
                      <a:pt x="76" y="2817"/>
                      <a:pt x="76" y="2817"/>
                      <a:pt x="76" y="2817"/>
                    </a:cubicBezTo>
                    <a:cubicBezTo>
                      <a:pt x="76" y="1305"/>
                      <a:pt x="1305" y="76"/>
                      <a:pt x="2817" y="76"/>
                    </a:cubicBezTo>
                    <a:cubicBezTo>
                      <a:pt x="2817" y="0"/>
                      <a:pt x="2817" y="0"/>
                      <a:pt x="2817" y="0"/>
                    </a:cubicBezTo>
                    <a:cubicBezTo>
                      <a:pt x="1263" y="0"/>
                      <a:pt x="0" y="1263"/>
                      <a:pt x="0" y="28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8" name="Google Shape;3078;p13"/>
              <p:cNvSpPr/>
              <p:nvPr/>
            </p:nvSpPr>
            <p:spPr>
              <a:xfrm>
                <a:off x="4422775" y="2787650"/>
                <a:ext cx="544511" cy="542923"/>
              </a:xfrm>
              <a:custGeom>
                <a:rect b="b" l="l" r="r" t="t"/>
                <a:pathLst>
                  <a:path extrusionOk="0" h="2521" w="2521">
                    <a:moveTo>
                      <a:pt x="0" y="2521"/>
                    </a:moveTo>
                    <a:cubicBezTo>
                      <a:pt x="76" y="2521"/>
                      <a:pt x="76" y="2521"/>
                      <a:pt x="76" y="2521"/>
                    </a:cubicBezTo>
                    <a:cubicBezTo>
                      <a:pt x="76" y="1173"/>
                      <a:pt x="1173" y="76"/>
                      <a:pt x="2521" y="76"/>
                    </a:cubicBezTo>
                    <a:cubicBezTo>
                      <a:pt x="2521" y="0"/>
                      <a:pt x="2521" y="0"/>
                      <a:pt x="2521" y="0"/>
                    </a:cubicBezTo>
                    <a:cubicBezTo>
                      <a:pt x="1131" y="0"/>
                      <a:pt x="0" y="1131"/>
                      <a:pt x="0" y="25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9" name="Google Shape;3079;p13"/>
              <p:cNvSpPr/>
              <p:nvPr/>
            </p:nvSpPr>
            <p:spPr>
              <a:xfrm>
                <a:off x="4487863" y="2852738"/>
                <a:ext cx="479426" cy="477835"/>
              </a:xfrm>
              <a:custGeom>
                <a:rect b="b" l="l" r="r" t="t"/>
                <a:pathLst>
                  <a:path extrusionOk="0" h="2218" w="2218">
                    <a:moveTo>
                      <a:pt x="0" y="2218"/>
                    </a:moveTo>
                    <a:cubicBezTo>
                      <a:pt x="76" y="2218"/>
                      <a:pt x="76" y="2218"/>
                      <a:pt x="76" y="2218"/>
                    </a:cubicBezTo>
                    <a:cubicBezTo>
                      <a:pt x="76" y="1037"/>
                      <a:pt x="1037" y="76"/>
                      <a:pt x="2218" y="76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995" y="0"/>
                      <a:pt x="0" y="995"/>
                      <a:pt x="0" y="22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0" name="Google Shape;3080;p13"/>
              <p:cNvSpPr/>
              <p:nvPr/>
            </p:nvSpPr>
            <p:spPr>
              <a:xfrm>
                <a:off x="4546600" y="2911475"/>
                <a:ext cx="420686" cy="419100"/>
              </a:xfrm>
              <a:custGeom>
                <a:rect b="b" l="l" r="r" t="t"/>
                <a:pathLst>
                  <a:path extrusionOk="0" h="1946" w="1946">
                    <a:moveTo>
                      <a:pt x="0" y="1946"/>
                    </a:moveTo>
                    <a:cubicBezTo>
                      <a:pt x="76" y="1946"/>
                      <a:pt x="76" y="1946"/>
                      <a:pt x="76" y="1946"/>
                    </a:cubicBezTo>
                    <a:cubicBezTo>
                      <a:pt x="76" y="915"/>
                      <a:pt x="915" y="76"/>
                      <a:pt x="1946" y="76"/>
                    </a:cubicBezTo>
                    <a:cubicBezTo>
                      <a:pt x="1946" y="0"/>
                      <a:pt x="1946" y="0"/>
                      <a:pt x="1946" y="0"/>
                    </a:cubicBezTo>
                    <a:cubicBezTo>
                      <a:pt x="873" y="0"/>
                      <a:pt x="0" y="873"/>
                      <a:pt x="0" y="19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1" name="Google Shape;3081;p13"/>
              <p:cNvSpPr/>
              <p:nvPr/>
            </p:nvSpPr>
            <p:spPr>
              <a:xfrm>
                <a:off x="4610100" y="2974975"/>
                <a:ext cx="357186" cy="355601"/>
              </a:xfrm>
              <a:custGeom>
                <a:rect b="b" l="l" r="r" t="t"/>
                <a:pathLst>
                  <a:path extrusionOk="0" h="1651" w="1651">
                    <a:moveTo>
                      <a:pt x="0" y="1651"/>
                    </a:moveTo>
                    <a:cubicBezTo>
                      <a:pt x="76" y="1651"/>
                      <a:pt x="76" y="1651"/>
                      <a:pt x="76" y="1651"/>
                    </a:cubicBezTo>
                    <a:cubicBezTo>
                      <a:pt x="76" y="782"/>
                      <a:pt x="783" y="76"/>
                      <a:pt x="1651" y="76"/>
                    </a:cubicBezTo>
                    <a:cubicBezTo>
                      <a:pt x="1651" y="0"/>
                      <a:pt x="1651" y="0"/>
                      <a:pt x="1651" y="0"/>
                    </a:cubicBezTo>
                    <a:cubicBezTo>
                      <a:pt x="741" y="0"/>
                      <a:pt x="0" y="740"/>
                      <a:pt x="0" y="16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2" name="Google Shape;3082;p13"/>
              <p:cNvSpPr/>
              <p:nvPr/>
            </p:nvSpPr>
            <p:spPr>
              <a:xfrm>
                <a:off x="4672013" y="3036888"/>
                <a:ext cx="295274" cy="293689"/>
              </a:xfrm>
              <a:custGeom>
                <a:rect b="b" l="l" r="r" t="t"/>
                <a:pathLst>
                  <a:path extrusionOk="0" h="1363" w="1363">
                    <a:moveTo>
                      <a:pt x="0" y="1363"/>
                    </a:moveTo>
                    <a:cubicBezTo>
                      <a:pt x="77" y="1363"/>
                      <a:pt x="77" y="1363"/>
                      <a:pt x="77" y="1363"/>
                    </a:cubicBezTo>
                    <a:cubicBezTo>
                      <a:pt x="77" y="653"/>
                      <a:pt x="654" y="77"/>
                      <a:pt x="1363" y="77"/>
                    </a:cubicBezTo>
                    <a:cubicBezTo>
                      <a:pt x="1363" y="0"/>
                      <a:pt x="1363" y="0"/>
                      <a:pt x="1363" y="0"/>
                    </a:cubicBezTo>
                    <a:cubicBezTo>
                      <a:pt x="612" y="0"/>
                      <a:pt x="0" y="611"/>
                      <a:pt x="0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3" name="Google Shape;3083;p13"/>
              <p:cNvSpPr/>
              <p:nvPr/>
            </p:nvSpPr>
            <p:spPr>
              <a:xfrm>
                <a:off x="4743450" y="3108325"/>
                <a:ext cx="223838" cy="222249"/>
              </a:xfrm>
              <a:custGeom>
                <a:rect b="b" l="l" r="r" t="t"/>
                <a:pathLst>
                  <a:path extrusionOk="0" h="1032" w="1032">
                    <a:moveTo>
                      <a:pt x="0" y="1032"/>
                    </a:moveTo>
                    <a:cubicBezTo>
                      <a:pt x="76" y="1032"/>
                      <a:pt x="76" y="1032"/>
                      <a:pt x="76" y="1032"/>
                    </a:cubicBezTo>
                    <a:cubicBezTo>
                      <a:pt x="76" y="505"/>
                      <a:pt x="505" y="76"/>
                      <a:pt x="1032" y="76"/>
                    </a:cubicBezTo>
                    <a:cubicBezTo>
                      <a:pt x="1032" y="0"/>
                      <a:pt x="1032" y="0"/>
                      <a:pt x="1032" y="0"/>
                    </a:cubicBezTo>
                    <a:cubicBezTo>
                      <a:pt x="463" y="0"/>
                      <a:pt x="0" y="463"/>
                      <a:pt x="0" y="10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84" name="Google Shape;3084;p13"/>
          <p:cNvSpPr/>
          <p:nvPr/>
        </p:nvSpPr>
        <p:spPr>
          <a:xfrm flipH="1">
            <a:off x="8246834" y="0"/>
            <a:ext cx="897174" cy="898948"/>
          </a:xfrm>
          <a:custGeom>
            <a:rect b="b" l="l" r="r" t="t"/>
            <a:pathLst>
              <a:path extrusionOk="0" h="3774" w="3774">
                <a:moveTo>
                  <a:pt x="377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774"/>
                  <a:pt x="0" y="3774"/>
                  <a:pt x="0" y="3774"/>
                </a:cubicBezTo>
                <a:cubicBezTo>
                  <a:pt x="0" y="1690"/>
                  <a:pt x="1690" y="0"/>
                  <a:pt x="3774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5" name="Google Shape;3085;p13"/>
          <p:cNvPicPr preferRelativeResize="0"/>
          <p:nvPr/>
        </p:nvPicPr>
        <p:blipFill rotWithShape="1">
          <a:blip r:embed="rId2">
            <a:alphaModFix/>
          </a:blip>
          <a:srcRect b="0" l="82306" r="0" t="0"/>
          <a:stretch/>
        </p:blipFill>
        <p:spPr>
          <a:xfrm>
            <a:off x="-868043" y="-25350"/>
            <a:ext cx="1295452" cy="52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6" name="Google Shape;3086;p13"/>
          <p:cNvGrpSpPr/>
          <p:nvPr/>
        </p:nvGrpSpPr>
        <p:grpSpPr>
          <a:xfrm>
            <a:off x="-858154" y="0"/>
            <a:ext cx="1287237" cy="5143626"/>
            <a:chOff x="-858154" y="0"/>
            <a:chExt cx="1287237" cy="5143626"/>
          </a:xfrm>
        </p:grpSpPr>
        <p:grpSp>
          <p:nvGrpSpPr>
            <p:cNvPr id="3087" name="Google Shape;3087;p13"/>
            <p:cNvGrpSpPr/>
            <p:nvPr/>
          </p:nvGrpSpPr>
          <p:grpSpPr>
            <a:xfrm>
              <a:off x="-858154" y="0"/>
              <a:ext cx="1285891" cy="2571807"/>
              <a:chOff x="1333341" y="1"/>
              <a:chExt cx="2571783" cy="5143615"/>
            </a:xfrm>
          </p:grpSpPr>
          <p:grpSp>
            <p:nvGrpSpPr>
              <p:cNvPr id="3088" name="Google Shape;3088;p13"/>
              <p:cNvGrpSpPr/>
              <p:nvPr/>
            </p:nvGrpSpPr>
            <p:grpSpPr>
              <a:xfrm>
                <a:off x="1336308" y="2571793"/>
                <a:ext cx="2568804" cy="2571823"/>
                <a:chOff x="1336281" y="1565676"/>
                <a:chExt cx="2610308" cy="2613376"/>
              </a:xfrm>
            </p:grpSpPr>
            <p:sp>
              <p:nvSpPr>
                <p:cNvPr id="3089" name="Google Shape;3089;p13"/>
                <p:cNvSpPr/>
                <p:nvPr/>
              </p:nvSpPr>
              <p:spPr>
                <a:xfrm rot="10800000">
                  <a:off x="2640142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0" name="Google Shape;3090;p13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1" name="Google Shape;3091;p13"/>
                <p:cNvSpPr/>
                <p:nvPr/>
              </p:nvSpPr>
              <p:spPr>
                <a:xfrm rot="10800000">
                  <a:off x="2639898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2" name="Google Shape;3092;p13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3" name="Google Shape;3093;p13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4" name="Google Shape;3094;p13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5" name="Google Shape;3095;p13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6" name="Google Shape;3096;p13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7" name="Google Shape;3097;p13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8" name="Google Shape;3098;p13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9" name="Google Shape;3099;p13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0" name="Google Shape;3100;p13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1" name="Google Shape;3101;p13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2" name="Google Shape;3102;p13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3" name="Google Shape;3103;p13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4" name="Google Shape;3104;p13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5" name="Google Shape;3105;p13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6" name="Google Shape;3106;p13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7" name="Google Shape;3107;p13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8" name="Google Shape;3108;p13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9" name="Google Shape;3109;p13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0" name="Google Shape;3110;p13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1" name="Google Shape;3111;p13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2" name="Google Shape;3112;p13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3" name="Google Shape;3113;p13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4" name="Google Shape;3114;p13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5" name="Google Shape;3115;p13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6" name="Google Shape;3116;p13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7" name="Google Shape;3117;p13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8" name="Google Shape;3118;p13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9" name="Google Shape;3119;p13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0" name="Google Shape;3120;p13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1" name="Google Shape;3121;p13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2" name="Google Shape;3122;p13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3" name="Google Shape;3123;p13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4" name="Google Shape;3124;p13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5" name="Google Shape;3125;p13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6" name="Google Shape;3126;p13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7" name="Google Shape;3127;p13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8" name="Google Shape;3128;p13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9" name="Google Shape;3129;p13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0" name="Google Shape;3130;p13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1" name="Google Shape;3131;p13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2" name="Google Shape;3132;p13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3" name="Google Shape;3133;p13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4" name="Google Shape;3134;p13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5" name="Google Shape;3135;p13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6" name="Google Shape;3136;p13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7" name="Google Shape;3137;p13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8" name="Google Shape;3138;p13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9" name="Google Shape;3139;p13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0" name="Google Shape;3140;p13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1" name="Google Shape;3141;p13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2" name="Google Shape;3142;p13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3" name="Google Shape;3143;p13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4" name="Google Shape;3144;p13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5" name="Google Shape;3145;p13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6" name="Google Shape;3146;p13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7" name="Google Shape;3147;p13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8" name="Google Shape;3148;p13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9" name="Google Shape;3149;p13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0" name="Google Shape;3150;p13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1" name="Google Shape;3151;p13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2" name="Google Shape;3152;p13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3" name="Google Shape;3153;p13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4" name="Google Shape;3154;p13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5" name="Google Shape;3155;p13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6" name="Google Shape;3156;p13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7" name="Google Shape;3157;p13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8" name="Google Shape;3158;p13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9" name="Google Shape;3159;p13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0" name="Google Shape;3160;p13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1" name="Google Shape;3161;p13"/>
                <p:cNvSpPr/>
                <p:nvPr/>
              </p:nvSpPr>
              <p:spPr>
                <a:xfrm rot="10800000">
                  <a:off x="2648213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2" name="Google Shape;3162;p13"/>
                <p:cNvSpPr/>
                <p:nvPr/>
              </p:nvSpPr>
              <p:spPr>
                <a:xfrm rot="10800000">
                  <a:off x="2648213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3" name="Google Shape;3163;p13"/>
                <p:cNvSpPr/>
                <p:nvPr/>
              </p:nvSpPr>
              <p:spPr>
                <a:xfrm rot="10800000">
                  <a:off x="2648213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4" name="Google Shape;3164;p13"/>
                <p:cNvSpPr/>
                <p:nvPr/>
              </p:nvSpPr>
              <p:spPr>
                <a:xfrm rot="10800000">
                  <a:off x="2648213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5" name="Google Shape;3165;p13"/>
                <p:cNvSpPr/>
                <p:nvPr/>
              </p:nvSpPr>
              <p:spPr>
                <a:xfrm rot="10800000">
                  <a:off x="2648213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6" name="Google Shape;3166;p13"/>
                <p:cNvSpPr/>
                <p:nvPr/>
              </p:nvSpPr>
              <p:spPr>
                <a:xfrm rot="10800000">
                  <a:off x="2648213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7" name="Google Shape;3167;p13"/>
                <p:cNvSpPr/>
                <p:nvPr/>
              </p:nvSpPr>
              <p:spPr>
                <a:xfrm rot="10800000">
                  <a:off x="2648213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8" name="Google Shape;3168;p13"/>
                <p:cNvSpPr/>
                <p:nvPr/>
              </p:nvSpPr>
              <p:spPr>
                <a:xfrm rot="10800000">
                  <a:off x="2648213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69" name="Google Shape;3169;p13"/>
              <p:cNvGrpSpPr/>
              <p:nvPr/>
            </p:nvGrpSpPr>
            <p:grpSpPr>
              <a:xfrm flipH="1">
                <a:off x="1333341" y="1412"/>
                <a:ext cx="2571772" cy="2573191"/>
                <a:chOff x="1350151" y="1564286"/>
                <a:chExt cx="2613324" cy="2614766"/>
              </a:xfrm>
            </p:grpSpPr>
            <p:sp>
              <p:nvSpPr>
                <p:cNvPr id="3170" name="Google Shape;3170;p13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1" name="Google Shape;3171;p13"/>
                <p:cNvSpPr/>
                <p:nvPr/>
              </p:nvSpPr>
              <p:spPr>
                <a:xfrm rot="10800000">
                  <a:off x="135015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2" name="Google Shape;3172;p13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3" name="Google Shape;3173;p13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4" name="Google Shape;3174;p13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5" name="Google Shape;3175;p13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6" name="Google Shape;3176;p13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7" name="Google Shape;3177;p13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8" name="Google Shape;3178;p13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9" name="Google Shape;3179;p13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0" name="Google Shape;3180;p13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1" name="Google Shape;3181;p13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2" name="Google Shape;3182;p13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3" name="Google Shape;3183;p13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4" name="Google Shape;3184;p13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5" name="Google Shape;3185;p13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6" name="Google Shape;3186;p13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7" name="Google Shape;3187;p13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8" name="Google Shape;3188;p13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9" name="Google Shape;3189;p13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0" name="Google Shape;3190;p13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1" name="Google Shape;3191;p13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2" name="Google Shape;3192;p13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3" name="Google Shape;3193;p13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4" name="Google Shape;3194;p13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5" name="Google Shape;3195;p13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6" name="Google Shape;3196;p13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7" name="Google Shape;3197;p13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8" name="Google Shape;3198;p13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9" name="Google Shape;3199;p13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0" name="Google Shape;3200;p13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1" name="Google Shape;3201;p13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2" name="Google Shape;3202;p13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3" name="Google Shape;3203;p13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4" name="Google Shape;3204;p13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5" name="Google Shape;3205;p13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6" name="Google Shape;3206;p13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7" name="Google Shape;3207;p13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8" name="Google Shape;3208;p13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9" name="Google Shape;3209;p13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0" name="Google Shape;3210;p13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1" name="Google Shape;3211;p13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2" name="Google Shape;3212;p13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3" name="Google Shape;3213;p13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4" name="Google Shape;3214;p13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5" name="Google Shape;3215;p13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6" name="Google Shape;3216;p13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7" name="Google Shape;3217;p13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8" name="Google Shape;3218;p13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9" name="Google Shape;3219;p13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0" name="Google Shape;3220;p13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1" name="Google Shape;3221;p13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2" name="Google Shape;3222;p13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3" name="Google Shape;3223;p13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4" name="Google Shape;3224;p13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5" name="Google Shape;3225;p13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6" name="Google Shape;3226;p13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7" name="Google Shape;3227;p13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8" name="Google Shape;3228;p13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9" name="Google Shape;3229;p13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0" name="Google Shape;3230;p13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1" name="Google Shape;3231;p13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2" name="Google Shape;3232;p13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3" name="Google Shape;3233;p13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4" name="Google Shape;3234;p13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5" name="Google Shape;3235;p13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6" name="Google Shape;3236;p13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7" name="Google Shape;3237;p13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8" name="Google Shape;3238;p13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9" name="Google Shape;3239;p13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0" name="Google Shape;3240;p13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1" name="Google Shape;3241;p13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2" name="Google Shape;3242;p13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3" name="Google Shape;3243;p13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4" name="Google Shape;3244;p13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5" name="Google Shape;3245;p13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6" name="Google Shape;3246;p13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7" name="Google Shape;3247;p13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8" name="Google Shape;3248;p13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9" name="Google Shape;3249;p13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0" name="Google Shape;3250;p13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251" name="Google Shape;3251;p13"/>
              <p:cNvSpPr/>
              <p:nvPr/>
            </p:nvSpPr>
            <p:spPr>
              <a:xfrm flipH="1">
                <a:off x="26192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2" name="Google Shape;3252;p13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3" name="Google Shape;3253;p13"/>
            <p:cNvGrpSpPr/>
            <p:nvPr/>
          </p:nvGrpSpPr>
          <p:grpSpPr>
            <a:xfrm>
              <a:off x="-858154" y="2571819"/>
              <a:ext cx="1287237" cy="2571807"/>
              <a:chOff x="1333341" y="1"/>
              <a:chExt cx="2574474" cy="5143615"/>
            </a:xfrm>
          </p:grpSpPr>
          <p:grpSp>
            <p:nvGrpSpPr>
              <p:cNvPr id="3254" name="Google Shape;3254;p13"/>
              <p:cNvGrpSpPr/>
              <p:nvPr/>
            </p:nvGrpSpPr>
            <p:grpSpPr>
              <a:xfrm>
                <a:off x="1336308" y="2571793"/>
                <a:ext cx="2571507" cy="2571823"/>
                <a:chOff x="1336281" y="1565676"/>
                <a:chExt cx="2613054" cy="2613376"/>
              </a:xfrm>
            </p:grpSpPr>
            <p:sp>
              <p:nvSpPr>
                <p:cNvPr id="3255" name="Google Shape;3255;p13"/>
                <p:cNvSpPr/>
                <p:nvPr/>
              </p:nvSpPr>
              <p:spPr>
                <a:xfrm rot="10800000">
                  <a:off x="2642888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6" name="Google Shape;3256;p13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7" name="Google Shape;3257;p13"/>
                <p:cNvSpPr/>
                <p:nvPr/>
              </p:nvSpPr>
              <p:spPr>
                <a:xfrm rot="10800000">
                  <a:off x="2642644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8" name="Google Shape;3258;p13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9" name="Google Shape;3259;p13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0" name="Google Shape;3260;p13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1" name="Google Shape;3261;p13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2" name="Google Shape;3262;p13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3" name="Google Shape;3263;p13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4" name="Google Shape;3264;p13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5" name="Google Shape;3265;p13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6" name="Google Shape;3266;p13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7" name="Google Shape;3267;p13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8" name="Google Shape;3268;p13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9" name="Google Shape;3269;p13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0" name="Google Shape;3270;p13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1" name="Google Shape;3271;p13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2" name="Google Shape;3272;p13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3" name="Google Shape;3273;p13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4" name="Google Shape;3274;p13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5" name="Google Shape;3275;p13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6" name="Google Shape;3276;p13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7" name="Google Shape;3277;p13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8" name="Google Shape;3278;p13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9" name="Google Shape;3279;p13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0" name="Google Shape;3280;p13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1" name="Google Shape;3281;p13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2" name="Google Shape;3282;p13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3" name="Google Shape;3283;p13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4" name="Google Shape;3284;p13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5" name="Google Shape;3285;p13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6" name="Google Shape;3286;p13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7" name="Google Shape;3287;p13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8" name="Google Shape;3288;p13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9" name="Google Shape;3289;p13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0" name="Google Shape;3290;p13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1" name="Google Shape;3291;p13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2" name="Google Shape;3292;p13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3" name="Google Shape;3293;p13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4" name="Google Shape;3294;p13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5" name="Google Shape;3295;p13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6" name="Google Shape;3296;p13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7" name="Google Shape;3297;p13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8" name="Google Shape;3298;p13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9" name="Google Shape;3299;p13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0" name="Google Shape;3300;p13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1" name="Google Shape;3301;p13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2" name="Google Shape;3302;p13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3" name="Google Shape;3303;p13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4" name="Google Shape;3304;p13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5" name="Google Shape;3305;p13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6" name="Google Shape;3306;p13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7" name="Google Shape;3307;p13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8" name="Google Shape;3308;p13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9" name="Google Shape;3309;p13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0" name="Google Shape;3310;p13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1" name="Google Shape;3311;p13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2" name="Google Shape;3312;p13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3" name="Google Shape;3313;p13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4" name="Google Shape;3314;p13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5" name="Google Shape;3315;p13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6" name="Google Shape;3316;p13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7" name="Google Shape;3317;p13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8" name="Google Shape;3318;p13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9" name="Google Shape;3319;p13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0" name="Google Shape;3320;p13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1" name="Google Shape;3321;p13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2" name="Google Shape;3322;p13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3" name="Google Shape;3323;p13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4" name="Google Shape;3324;p13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5" name="Google Shape;3325;p13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6" name="Google Shape;3326;p13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7" name="Google Shape;3327;p13"/>
                <p:cNvSpPr/>
                <p:nvPr/>
              </p:nvSpPr>
              <p:spPr>
                <a:xfrm rot="10800000">
                  <a:off x="2645432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8" name="Google Shape;3328;p13"/>
                <p:cNvSpPr/>
                <p:nvPr/>
              </p:nvSpPr>
              <p:spPr>
                <a:xfrm rot="10800000">
                  <a:off x="2645432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9" name="Google Shape;3329;p13"/>
                <p:cNvSpPr/>
                <p:nvPr/>
              </p:nvSpPr>
              <p:spPr>
                <a:xfrm rot="10800000">
                  <a:off x="2645432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0" name="Google Shape;3330;p13"/>
                <p:cNvSpPr/>
                <p:nvPr/>
              </p:nvSpPr>
              <p:spPr>
                <a:xfrm rot="10800000">
                  <a:off x="2645432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1" name="Google Shape;3331;p13"/>
                <p:cNvSpPr/>
                <p:nvPr/>
              </p:nvSpPr>
              <p:spPr>
                <a:xfrm rot="10800000">
                  <a:off x="2645432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2" name="Google Shape;3332;p13"/>
                <p:cNvSpPr/>
                <p:nvPr/>
              </p:nvSpPr>
              <p:spPr>
                <a:xfrm rot="10800000">
                  <a:off x="2645432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3" name="Google Shape;3333;p13"/>
                <p:cNvSpPr/>
                <p:nvPr/>
              </p:nvSpPr>
              <p:spPr>
                <a:xfrm rot="10800000">
                  <a:off x="2645432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4" name="Google Shape;3334;p13"/>
                <p:cNvSpPr/>
                <p:nvPr/>
              </p:nvSpPr>
              <p:spPr>
                <a:xfrm rot="10800000">
                  <a:off x="2645432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35" name="Google Shape;3335;p13"/>
              <p:cNvGrpSpPr/>
              <p:nvPr/>
            </p:nvGrpSpPr>
            <p:grpSpPr>
              <a:xfrm flipH="1">
                <a:off x="1333341" y="1412"/>
                <a:ext cx="2570547" cy="2573191"/>
                <a:chOff x="1351396" y="1564286"/>
                <a:chExt cx="2612080" cy="2614766"/>
              </a:xfrm>
            </p:grpSpPr>
            <p:sp>
              <p:nvSpPr>
                <p:cNvPr id="3336" name="Google Shape;3336;p13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7" name="Google Shape;3337;p13"/>
                <p:cNvSpPr/>
                <p:nvPr/>
              </p:nvSpPr>
              <p:spPr>
                <a:xfrm rot="10800000">
                  <a:off x="1351396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8" name="Google Shape;3338;p13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9" name="Google Shape;3339;p13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0" name="Google Shape;3340;p13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1" name="Google Shape;3341;p13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2" name="Google Shape;3342;p13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3" name="Google Shape;3343;p13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4" name="Google Shape;3344;p13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5" name="Google Shape;3345;p13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6" name="Google Shape;3346;p13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7" name="Google Shape;3347;p13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8" name="Google Shape;3348;p13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9" name="Google Shape;3349;p13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0" name="Google Shape;3350;p13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1" name="Google Shape;3351;p13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2" name="Google Shape;3352;p13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3" name="Google Shape;3353;p13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4" name="Google Shape;3354;p13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5" name="Google Shape;3355;p13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6" name="Google Shape;3356;p13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7" name="Google Shape;3357;p13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8" name="Google Shape;3358;p13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9" name="Google Shape;3359;p13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0" name="Google Shape;3360;p13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1" name="Google Shape;3361;p13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2" name="Google Shape;3362;p13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3" name="Google Shape;3363;p13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4" name="Google Shape;3364;p13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5" name="Google Shape;3365;p13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6" name="Google Shape;3366;p13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7" name="Google Shape;3367;p13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8" name="Google Shape;3368;p13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9" name="Google Shape;3369;p13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0" name="Google Shape;3370;p13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1" name="Google Shape;3371;p13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2" name="Google Shape;3372;p13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3" name="Google Shape;3373;p13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4" name="Google Shape;3374;p13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5" name="Google Shape;3375;p13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6" name="Google Shape;3376;p13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7" name="Google Shape;3377;p13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8" name="Google Shape;3378;p13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9" name="Google Shape;3379;p13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0" name="Google Shape;3380;p13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1" name="Google Shape;3381;p13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2" name="Google Shape;3382;p13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3" name="Google Shape;3383;p13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4" name="Google Shape;3384;p13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5" name="Google Shape;3385;p13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6" name="Google Shape;3386;p13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7" name="Google Shape;3387;p13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8" name="Google Shape;3388;p13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9" name="Google Shape;3389;p13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0" name="Google Shape;3390;p13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1" name="Google Shape;3391;p13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2" name="Google Shape;3392;p13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3" name="Google Shape;3393;p13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4" name="Google Shape;3394;p13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5" name="Google Shape;3395;p13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6" name="Google Shape;3396;p13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7" name="Google Shape;3397;p13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8" name="Google Shape;3398;p13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9" name="Google Shape;3399;p13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0" name="Google Shape;3400;p13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1" name="Google Shape;3401;p13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2" name="Google Shape;3402;p13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3" name="Google Shape;3403;p13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4" name="Google Shape;3404;p13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5" name="Google Shape;3405;p13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6" name="Google Shape;3406;p13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7" name="Google Shape;3407;p13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8" name="Google Shape;3408;p13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9" name="Google Shape;3409;p13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0" name="Google Shape;3410;p13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1" name="Google Shape;3411;p13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2" name="Google Shape;3412;p13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3" name="Google Shape;3413;p13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4" name="Google Shape;3414;p13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5" name="Google Shape;3415;p13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6" name="Google Shape;3416;p13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417" name="Google Shape;3417;p13"/>
              <p:cNvSpPr/>
              <p:nvPr/>
            </p:nvSpPr>
            <p:spPr>
              <a:xfrm flipH="1">
                <a:off x="2617959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8" name="Google Shape;3418;p13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419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p14"/>
          <p:cNvSpPr txBox="1"/>
          <p:nvPr>
            <p:ph type="title"/>
          </p:nvPr>
        </p:nvSpPr>
        <p:spPr>
          <a:xfrm>
            <a:off x="1383425" y="3457525"/>
            <a:ext cx="53784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21" name="Google Shape;3421;p14"/>
          <p:cNvSpPr txBox="1"/>
          <p:nvPr>
            <p:ph idx="1" type="subTitle"/>
          </p:nvPr>
        </p:nvSpPr>
        <p:spPr>
          <a:xfrm>
            <a:off x="1383425" y="1147775"/>
            <a:ext cx="5931900" cy="219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422" name="Google Shape;3422;p14"/>
          <p:cNvGrpSpPr/>
          <p:nvPr/>
        </p:nvGrpSpPr>
        <p:grpSpPr>
          <a:xfrm>
            <a:off x="-1877675" y="-25350"/>
            <a:ext cx="12328875" cy="5226800"/>
            <a:chOff x="-1877675" y="-25350"/>
            <a:chExt cx="12328875" cy="5226800"/>
          </a:xfrm>
        </p:grpSpPr>
        <p:pic>
          <p:nvPicPr>
            <p:cNvPr id="3423" name="Google Shape;3423;p14"/>
            <p:cNvPicPr preferRelativeResize="0"/>
            <p:nvPr/>
          </p:nvPicPr>
          <p:blipFill rotWithShape="1">
            <a:blip r:embed="rId2">
              <a:alphaModFix/>
            </a:blip>
            <a:srcRect b="0" l="64614" r="0" t="0"/>
            <a:stretch/>
          </p:blipFill>
          <p:spPr>
            <a:xfrm>
              <a:off x="-1877675" y="-25350"/>
              <a:ext cx="2590899" cy="522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4" name="Google Shape;3424;p14"/>
            <p:cNvPicPr preferRelativeResize="0"/>
            <p:nvPr/>
          </p:nvPicPr>
          <p:blipFill rotWithShape="1">
            <a:blip r:embed="rId2">
              <a:alphaModFix/>
            </a:blip>
            <a:srcRect b="0" l="0" r="64613" t="0"/>
            <a:stretch/>
          </p:blipFill>
          <p:spPr>
            <a:xfrm>
              <a:off x="7860300" y="-25350"/>
              <a:ext cx="2590899" cy="5226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25" name="Google Shape;3425;p14"/>
          <p:cNvGrpSpPr/>
          <p:nvPr/>
        </p:nvGrpSpPr>
        <p:grpSpPr>
          <a:xfrm>
            <a:off x="-1877676" y="0"/>
            <a:ext cx="12328994" cy="5143615"/>
            <a:chOff x="-1877676" y="0"/>
            <a:chExt cx="12328994" cy="5143615"/>
          </a:xfrm>
        </p:grpSpPr>
        <p:grpSp>
          <p:nvGrpSpPr>
            <p:cNvPr id="3426" name="Google Shape;3426;p14"/>
            <p:cNvGrpSpPr/>
            <p:nvPr/>
          </p:nvGrpSpPr>
          <p:grpSpPr>
            <a:xfrm flipH="1">
              <a:off x="-1877676" y="0"/>
              <a:ext cx="2590897" cy="5143615"/>
              <a:chOff x="1333341" y="1"/>
              <a:chExt cx="2590897" cy="5143615"/>
            </a:xfrm>
          </p:grpSpPr>
          <p:grpSp>
            <p:nvGrpSpPr>
              <p:cNvPr id="3427" name="Google Shape;3427;p14"/>
              <p:cNvGrpSpPr/>
              <p:nvPr/>
            </p:nvGrpSpPr>
            <p:grpSpPr>
              <a:xfrm>
                <a:off x="1336308" y="2571793"/>
                <a:ext cx="2587929" cy="2571823"/>
                <a:chOff x="1336281" y="1565676"/>
                <a:chExt cx="2629742" cy="2613376"/>
              </a:xfrm>
            </p:grpSpPr>
            <p:sp>
              <p:nvSpPr>
                <p:cNvPr id="3428" name="Google Shape;3428;p14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9" name="Google Shape;3429;p14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0" name="Google Shape;3430;p14"/>
                <p:cNvSpPr/>
                <p:nvPr/>
              </p:nvSpPr>
              <p:spPr>
                <a:xfrm rot="10800000">
                  <a:off x="2659332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1" name="Google Shape;3431;p14"/>
                <p:cNvSpPr/>
                <p:nvPr/>
              </p:nvSpPr>
              <p:spPr>
                <a:xfrm rot="10800000">
                  <a:off x="1338781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2" name="Google Shape;3432;p14"/>
                <p:cNvSpPr/>
                <p:nvPr/>
              </p:nvSpPr>
              <p:spPr>
                <a:xfrm rot="10800000">
                  <a:off x="1338783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3" name="Google Shape;3433;p14"/>
                <p:cNvSpPr/>
                <p:nvPr/>
              </p:nvSpPr>
              <p:spPr>
                <a:xfrm rot="10800000">
                  <a:off x="1338765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4" name="Google Shape;3434;p14"/>
                <p:cNvSpPr/>
                <p:nvPr/>
              </p:nvSpPr>
              <p:spPr>
                <a:xfrm rot="10800000">
                  <a:off x="1338782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5" name="Google Shape;3435;p14"/>
                <p:cNvSpPr/>
                <p:nvPr/>
              </p:nvSpPr>
              <p:spPr>
                <a:xfrm rot="10800000">
                  <a:off x="1338769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6" name="Google Shape;3436;p14"/>
                <p:cNvSpPr/>
                <p:nvPr/>
              </p:nvSpPr>
              <p:spPr>
                <a:xfrm rot="10800000">
                  <a:off x="1338780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7" name="Google Shape;3437;p14"/>
                <p:cNvSpPr/>
                <p:nvPr/>
              </p:nvSpPr>
              <p:spPr>
                <a:xfrm rot="10800000">
                  <a:off x="1338778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8" name="Google Shape;3438;p14"/>
                <p:cNvSpPr/>
                <p:nvPr/>
              </p:nvSpPr>
              <p:spPr>
                <a:xfrm rot="10800000">
                  <a:off x="1338780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9" name="Google Shape;3439;p14"/>
                <p:cNvSpPr/>
                <p:nvPr/>
              </p:nvSpPr>
              <p:spPr>
                <a:xfrm rot="10800000">
                  <a:off x="1338774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0" name="Google Shape;3440;p14"/>
                <p:cNvSpPr/>
                <p:nvPr/>
              </p:nvSpPr>
              <p:spPr>
                <a:xfrm rot="10800000">
                  <a:off x="1338773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1" name="Google Shape;3441;p14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2" name="Google Shape;3442;p14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3" name="Google Shape;3443;p14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4" name="Google Shape;3444;p14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5" name="Google Shape;3445;p14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6" name="Google Shape;3446;p14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7" name="Google Shape;3447;p14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8" name="Google Shape;3448;p14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9" name="Google Shape;3449;p14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0" name="Google Shape;3450;p14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1" name="Google Shape;3451;p14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2" name="Google Shape;3452;p14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3" name="Google Shape;3453;p14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4" name="Google Shape;3454;p14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5" name="Google Shape;3455;p14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6" name="Google Shape;3456;p14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7" name="Google Shape;3457;p14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8" name="Google Shape;3458;p14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9" name="Google Shape;3459;p14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0" name="Google Shape;3460;p14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1" name="Google Shape;3461;p14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2" name="Google Shape;3462;p14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3" name="Google Shape;3463;p14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4" name="Google Shape;3464;p14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5" name="Google Shape;3465;p14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6" name="Google Shape;3466;p14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7" name="Google Shape;3467;p14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8" name="Google Shape;3468;p14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9" name="Google Shape;3469;p14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0" name="Google Shape;3470;p14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1" name="Google Shape;3471;p14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2" name="Google Shape;3472;p14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3" name="Google Shape;3473;p14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4" name="Google Shape;3474;p14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5" name="Google Shape;3475;p14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6" name="Google Shape;3476;p14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7" name="Google Shape;3477;p14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8" name="Google Shape;3478;p14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9" name="Google Shape;3479;p14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0" name="Google Shape;3480;p14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1" name="Google Shape;3481;p14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2" name="Google Shape;3482;p14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3" name="Google Shape;3483;p14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4" name="Google Shape;3484;p14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5" name="Google Shape;3485;p14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6" name="Google Shape;3486;p14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7" name="Google Shape;3487;p14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8" name="Google Shape;3488;p14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9" name="Google Shape;3489;p14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0" name="Google Shape;3490;p14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1" name="Google Shape;3491;p14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2" name="Google Shape;3492;p14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3" name="Google Shape;3493;p14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4" name="Google Shape;3494;p14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5" name="Google Shape;3495;p14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6" name="Google Shape;3496;p14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7" name="Google Shape;3497;p14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8" name="Google Shape;3498;p14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9" name="Google Shape;3499;p14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0" name="Google Shape;3500;p14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1" name="Google Shape;3501;p14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2" name="Google Shape;3502;p14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3" name="Google Shape;3503;p14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4" name="Google Shape;3504;p14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5" name="Google Shape;3505;p14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6" name="Google Shape;3506;p14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7" name="Google Shape;3507;p14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8" name="Google Shape;3508;p14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09" name="Google Shape;3509;p14"/>
              <p:cNvGrpSpPr/>
              <p:nvPr/>
            </p:nvGrpSpPr>
            <p:grpSpPr>
              <a:xfrm flipH="1">
                <a:off x="1333341" y="1412"/>
                <a:ext cx="2585422" cy="2573191"/>
                <a:chOff x="1336281" y="1564286"/>
                <a:chExt cx="2627195" cy="2614766"/>
              </a:xfrm>
            </p:grpSpPr>
            <p:sp>
              <p:nvSpPr>
                <p:cNvPr id="3510" name="Google Shape;3510;p14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1" name="Google Shape;3511;p14"/>
                <p:cNvSpPr/>
                <p:nvPr/>
              </p:nvSpPr>
              <p:spPr>
                <a:xfrm rot="10800000">
                  <a:off x="133628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2" name="Google Shape;3512;p14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3" name="Google Shape;3513;p14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4" name="Google Shape;3514;p14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5" name="Google Shape;3515;p14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6" name="Google Shape;3516;p14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7" name="Google Shape;3517;p14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8" name="Google Shape;3518;p14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9" name="Google Shape;3519;p14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20" name="Google Shape;3520;p14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21" name="Google Shape;3521;p14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22" name="Google Shape;3522;p14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23" name="Google Shape;3523;p14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24" name="Google Shape;3524;p14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25" name="Google Shape;3525;p14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26" name="Google Shape;3526;p14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27" name="Google Shape;3527;p14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28" name="Google Shape;3528;p14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29" name="Google Shape;3529;p14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0" name="Google Shape;3530;p14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1" name="Google Shape;3531;p14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2" name="Google Shape;3532;p14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3" name="Google Shape;3533;p14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4" name="Google Shape;3534;p14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5" name="Google Shape;3535;p14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6" name="Google Shape;3536;p14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7" name="Google Shape;3537;p14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8" name="Google Shape;3538;p14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9" name="Google Shape;3539;p14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0" name="Google Shape;3540;p14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1" name="Google Shape;3541;p14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2" name="Google Shape;3542;p14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3" name="Google Shape;3543;p14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4" name="Google Shape;3544;p14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5" name="Google Shape;3545;p14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6" name="Google Shape;3546;p14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7" name="Google Shape;3547;p14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8" name="Google Shape;3548;p14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9" name="Google Shape;3549;p14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0" name="Google Shape;3550;p14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1" name="Google Shape;3551;p14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2" name="Google Shape;3552;p14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3" name="Google Shape;3553;p14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4" name="Google Shape;3554;p14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5" name="Google Shape;3555;p14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6" name="Google Shape;3556;p14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7" name="Google Shape;3557;p14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8" name="Google Shape;3558;p14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9" name="Google Shape;3559;p14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0" name="Google Shape;3560;p14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1" name="Google Shape;3561;p14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2" name="Google Shape;3562;p14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3" name="Google Shape;3563;p14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4" name="Google Shape;3564;p14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5" name="Google Shape;3565;p14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6" name="Google Shape;3566;p14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7" name="Google Shape;3567;p14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8" name="Google Shape;3568;p14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9" name="Google Shape;3569;p14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0" name="Google Shape;3570;p14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1" name="Google Shape;3571;p14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2" name="Google Shape;3572;p14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3" name="Google Shape;3573;p14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4" name="Google Shape;3574;p14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5" name="Google Shape;3575;p14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6" name="Google Shape;3576;p14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7" name="Google Shape;3577;p14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8" name="Google Shape;3578;p14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9" name="Google Shape;3579;p14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0" name="Google Shape;3580;p14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1" name="Google Shape;3581;p14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2" name="Google Shape;3582;p14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3" name="Google Shape;3583;p14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4" name="Google Shape;3584;p14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5" name="Google Shape;3585;p14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6" name="Google Shape;3586;p14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7" name="Google Shape;3587;p14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8" name="Google Shape;3588;p14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9" name="Google Shape;3589;p14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0" name="Google Shape;3590;p14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591" name="Google Shape;3591;p14"/>
              <p:cNvSpPr/>
              <p:nvPr/>
            </p:nvSpPr>
            <p:spPr>
              <a:xfrm flipH="1">
                <a:off x="26383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2" name="Google Shape;3592;p14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93" name="Google Shape;3593;p14"/>
            <p:cNvGrpSpPr/>
            <p:nvPr/>
          </p:nvGrpSpPr>
          <p:grpSpPr>
            <a:xfrm flipH="1">
              <a:off x="7862805" y="0"/>
              <a:ext cx="2588390" cy="5143615"/>
              <a:chOff x="1333341" y="1"/>
              <a:chExt cx="2588390" cy="5143615"/>
            </a:xfrm>
          </p:grpSpPr>
          <p:grpSp>
            <p:nvGrpSpPr>
              <p:cNvPr id="3594" name="Google Shape;3594;p14"/>
              <p:cNvGrpSpPr/>
              <p:nvPr/>
            </p:nvGrpSpPr>
            <p:grpSpPr>
              <a:xfrm>
                <a:off x="1336308" y="2571793"/>
                <a:ext cx="2585422" cy="2571823"/>
                <a:chOff x="1336281" y="1565676"/>
                <a:chExt cx="2627195" cy="2613376"/>
              </a:xfrm>
            </p:grpSpPr>
            <p:sp>
              <p:nvSpPr>
                <p:cNvPr id="3595" name="Google Shape;3595;p14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6" name="Google Shape;3596;p14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7" name="Google Shape;3597;p14"/>
                <p:cNvSpPr/>
                <p:nvPr/>
              </p:nvSpPr>
              <p:spPr>
                <a:xfrm rot="10800000">
                  <a:off x="2654211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8" name="Google Shape;3598;p14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9" name="Google Shape;3599;p14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00" name="Google Shape;3600;p14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01" name="Google Shape;3601;p14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02" name="Google Shape;3602;p14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03" name="Google Shape;3603;p14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04" name="Google Shape;3604;p14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05" name="Google Shape;3605;p14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06" name="Google Shape;3606;p14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07" name="Google Shape;3607;p14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08" name="Google Shape;3608;p14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09" name="Google Shape;3609;p14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0" name="Google Shape;3610;p14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1" name="Google Shape;3611;p14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2" name="Google Shape;3612;p14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3" name="Google Shape;3613;p14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4" name="Google Shape;3614;p14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5" name="Google Shape;3615;p14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6" name="Google Shape;3616;p14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7" name="Google Shape;3617;p14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8" name="Google Shape;3618;p14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9" name="Google Shape;3619;p14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0" name="Google Shape;3620;p14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1" name="Google Shape;3621;p14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2" name="Google Shape;3622;p14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3" name="Google Shape;3623;p14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4" name="Google Shape;3624;p14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5" name="Google Shape;3625;p14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6" name="Google Shape;3626;p14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7" name="Google Shape;3627;p14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8" name="Google Shape;3628;p14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9" name="Google Shape;3629;p14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0" name="Google Shape;3630;p14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1" name="Google Shape;3631;p14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2" name="Google Shape;3632;p14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3" name="Google Shape;3633;p14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4" name="Google Shape;3634;p14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5" name="Google Shape;3635;p14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6" name="Google Shape;3636;p14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7" name="Google Shape;3637;p14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8" name="Google Shape;3638;p14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9" name="Google Shape;3639;p14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0" name="Google Shape;3640;p14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1" name="Google Shape;3641;p14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2" name="Google Shape;3642;p14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3" name="Google Shape;3643;p14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4" name="Google Shape;3644;p14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5" name="Google Shape;3645;p14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6" name="Google Shape;3646;p14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7" name="Google Shape;3647;p14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8" name="Google Shape;3648;p14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9" name="Google Shape;3649;p14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0" name="Google Shape;3650;p14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1" name="Google Shape;3651;p14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2" name="Google Shape;3652;p14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3" name="Google Shape;3653;p14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4" name="Google Shape;3654;p14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5" name="Google Shape;3655;p14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6" name="Google Shape;3656;p14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7" name="Google Shape;3657;p14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8" name="Google Shape;3658;p14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9" name="Google Shape;3659;p14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0" name="Google Shape;3660;p14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1" name="Google Shape;3661;p14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2" name="Google Shape;3662;p14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3" name="Google Shape;3663;p14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4" name="Google Shape;3664;p14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5" name="Google Shape;3665;p14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6" name="Google Shape;3666;p14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7" name="Google Shape;3667;p14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8" name="Google Shape;3668;p14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9" name="Google Shape;3669;p14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0" name="Google Shape;3670;p14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1" name="Google Shape;3671;p14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2" name="Google Shape;3672;p14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3" name="Google Shape;3673;p14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4" name="Google Shape;3674;p14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5" name="Google Shape;3675;p14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76" name="Google Shape;3676;p14"/>
              <p:cNvGrpSpPr/>
              <p:nvPr/>
            </p:nvGrpSpPr>
            <p:grpSpPr>
              <a:xfrm flipH="1">
                <a:off x="1333341" y="1412"/>
                <a:ext cx="2585422" cy="2573191"/>
                <a:chOff x="1336281" y="1564286"/>
                <a:chExt cx="2627195" cy="2614766"/>
              </a:xfrm>
            </p:grpSpPr>
            <p:sp>
              <p:nvSpPr>
                <p:cNvPr id="3677" name="Google Shape;3677;p14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8" name="Google Shape;3678;p14"/>
                <p:cNvSpPr/>
                <p:nvPr/>
              </p:nvSpPr>
              <p:spPr>
                <a:xfrm rot="10800000">
                  <a:off x="133628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9" name="Google Shape;3679;p14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0" name="Google Shape;3680;p14"/>
                <p:cNvSpPr/>
                <p:nvPr/>
              </p:nvSpPr>
              <p:spPr>
                <a:xfrm rot="10800000">
                  <a:off x="1337324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1" name="Google Shape;3681;p14"/>
                <p:cNvSpPr/>
                <p:nvPr/>
              </p:nvSpPr>
              <p:spPr>
                <a:xfrm rot="10800000">
                  <a:off x="1337326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2" name="Google Shape;3682;p14"/>
                <p:cNvSpPr/>
                <p:nvPr/>
              </p:nvSpPr>
              <p:spPr>
                <a:xfrm rot="10800000">
                  <a:off x="1337308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3" name="Google Shape;3683;p14"/>
                <p:cNvSpPr/>
                <p:nvPr/>
              </p:nvSpPr>
              <p:spPr>
                <a:xfrm rot="10800000">
                  <a:off x="1337325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4" name="Google Shape;3684;p14"/>
                <p:cNvSpPr/>
                <p:nvPr/>
              </p:nvSpPr>
              <p:spPr>
                <a:xfrm rot="10800000">
                  <a:off x="1337312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5" name="Google Shape;3685;p14"/>
                <p:cNvSpPr/>
                <p:nvPr/>
              </p:nvSpPr>
              <p:spPr>
                <a:xfrm rot="10800000">
                  <a:off x="1337323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6" name="Google Shape;3686;p14"/>
                <p:cNvSpPr/>
                <p:nvPr/>
              </p:nvSpPr>
              <p:spPr>
                <a:xfrm rot="10800000">
                  <a:off x="1337321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7" name="Google Shape;3687;p14"/>
                <p:cNvSpPr/>
                <p:nvPr/>
              </p:nvSpPr>
              <p:spPr>
                <a:xfrm rot="10800000">
                  <a:off x="1337323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8" name="Google Shape;3688;p14"/>
                <p:cNvSpPr/>
                <p:nvPr/>
              </p:nvSpPr>
              <p:spPr>
                <a:xfrm rot="10800000">
                  <a:off x="1337317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9" name="Google Shape;3689;p14"/>
                <p:cNvSpPr/>
                <p:nvPr/>
              </p:nvSpPr>
              <p:spPr>
                <a:xfrm rot="10800000">
                  <a:off x="1337316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0" name="Google Shape;3690;p14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1" name="Google Shape;3691;p14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2" name="Google Shape;3692;p14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3" name="Google Shape;3693;p14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4" name="Google Shape;3694;p14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5" name="Google Shape;3695;p14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6" name="Google Shape;3696;p14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7" name="Google Shape;3697;p14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8" name="Google Shape;3698;p14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9" name="Google Shape;3699;p14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0" name="Google Shape;3700;p14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1" name="Google Shape;3701;p14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2" name="Google Shape;3702;p14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3" name="Google Shape;3703;p14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4" name="Google Shape;3704;p14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5" name="Google Shape;3705;p14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6" name="Google Shape;3706;p14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7" name="Google Shape;3707;p14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8" name="Google Shape;3708;p14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9" name="Google Shape;3709;p14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0" name="Google Shape;3710;p14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1" name="Google Shape;3711;p14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2" name="Google Shape;3712;p14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3" name="Google Shape;3713;p14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4" name="Google Shape;3714;p14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5" name="Google Shape;3715;p14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6" name="Google Shape;3716;p14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7" name="Google Shape;3717;p14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8" name="Google Shape;3718;p14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9" name="Google Shape;3719;p14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0" name="Google Shape;3720;p14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1" name="Google Shape;3721;p14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2" name="Google Shape;3722;p14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3" name="Google Shape;3723;p14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4" name="Google Shape;3724;p14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5" name="Google Shape;3725;p14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6" name="Google Shape;3726;p14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7" name="Google Shape;3727;p14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8" name="Google Shape;3728;p14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9" name="Google Shape;3729;p14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0" name="Google Shape;3730;p14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1" name="Google Shape;3731;p14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2" name="Google Shape;3732;p14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3" name="Google Shape;3733;p14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4" name="Google Shape;3734;p14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5" name="Google Shape;3735;p14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6" name="Google Shape;3736;p14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7" name="Google Shape;3737;p14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8" name="Google Shape;3738;p14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9" name="Google Shape;3739;p14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0" name="Google Shape;3740;p14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1" name="Google Shape;3741;p14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2" name="Google Shape;3742;p14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3" name="Google Shape;3743;p14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4" name="Google Shape;3744;p14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5" name="Google Shape;3745;p14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6" name="Google Shape;3746;p14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7" name="Google Shape;3747;p14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8" name="Google Shape;3748;p14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9" name="Google Shape;3749;p14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0" name="Google Shape;3750;p14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1" name="Google Shape;3751;p14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2" name="Google Shape;3752;p14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3" name="Google Shape;3753;p14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4" name="Google Shape;3754;p14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5" name="Google Shape;3755;p14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6" name="Google Shape;3756;p14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7" name="Google Shape;3757;p14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758" name="Google Shape;3758;p14"/>
              <p:cNvSpPr/>
              <p:nvPr/>
            </p:nvSpPr>
            <p:spPr>
              <a:xfrm flipH="1">
                <a:off x="263326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9" name="Google Shape;3759;p14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60" name="Google Shape;3760;p14"/>
            <p:cNvGrpSpPr/>
            <p:nvPr/>
          </p:nvGrpSpPr>
          <p:grpSpPr>
            <a:xfrm flipH="1">
              <a:off x="7862680" y="2554474"/>
              <a:ext cx="2588638" cy="2589014"/>
              <a:chOff x="2241850" y="-41650"/>
              <a:chExt cx="1628791" cy="1629028"/>
            </a:xfrm>
          </p:grpSpPr>
          <p:grpSp>
            <p:nvGrpSpPr>
              <p:cNvPr id="3761" name="Google Shape;3761;p14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3762" name="Google Shape;3762;p14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3" name="Google Shape;3763;p14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4" name="Google Shape;3764;p14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5" name="Google Shape;3765;p14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6" name="Google Shape;3766;p14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7" name="Google Shape;3767;p14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8" name="Google Shape;3768;p14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9" name="Google Shape;3769;p14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0" name="Google Shape;3770;p14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1" name="Google Shape;3771;p14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2" name="Google Shape;3772;p14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773" name="Google Shape;3773;p14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4" name="Google Shape;3774;p14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775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Google Shape;3776;p15"/>
          <p:cNvSpPr txBox="1"/>
          <p:nvPr>
            <p:ph type="title"/>
          </p:nvPr>
        </p:nvSpPr>
        <p:spPr>
          <a:xfrm>
            <a:off x="1383425" y="1342650"/>
            <a:ext cx="32616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77" name="Google Shape;3777;p15"/>
          <p:cNvSpPr txBox="1"/>
          <p:nvPr>
            <p:ph idx="1" type="subTitle"/>
          </p:nvPr>
        </p:nvSpPr>
        <p:spPr>
          <a:xfrm>
            <a:off x="1383425" y="3000450"/>
            <a:ext cx="3261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78" name="Google Shape;3778;p15"/>
          <p:cNvSpPr/>
          <p:nvPr>
            <p:ph idx="2" type="pic"/>
          </p:nvPr>
        </p:nvSpPr>
        <p:spPr>
          <a:xfrm>
            <a:off x="5520750" y="-41650"/>
            <a:ext cx="3731700" cy="522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3779" name="Google Shape;3779;p15"/>
          <p:cNvPicPr preferRelativeResize="0"/>
          <p:nvPr/>
        </p:nvPicPr>
        <p:blipFill rotWithShape="1">
          <a:blip r:embed="rId2">
            <a:alphaModFix/>
          </a:blip>
          <a:srcRect b="0" l="64614" r="0" t="0"/>
          <a:stretch/>
        </p:blipFill>
        <p:spPr>
          <a:xfrm>
            <a:off x="-1877675" y="-25350"/>
            <a:ext cx="2590899" cy="52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0" name="Google Shape;3780;p15"/>
          <p:cNvGrpSpPr/>
          <p:nvPr/>
        </p:nvGrpSpPr>
        <p:grpSpPr>
          <a:xfrm>
            <a:off x="-1877676" y="0"/>
            <a:ext cx="2588620" cy="5143615"/>
            <a:chOff x="1333341" y="1"/>
            <a:chExt cx="2588620" cy="5143615"/>
          </a:xfrm>
        </p:grpSpPr>
        <p:grpSp>
          <p:nvGrpSpPr>
            <p:cNvPr id="3781" name="Google Shape;3781;p15"/>
            <p:cNvGrpSpPr/>
            <p:nvPr/>
          </p:nvGrpSpPr>
          <p:grpSpPr>
            <a:xfrm>
              <a:off x="1336308" y="2571793"/>
              <a:ext cx="2585653" cy="2571823"/>
              <a:chOff x="1336281" y="1565676"/>
              <a:chExt cx="2627429" cy="2613376"/>
            </a:xfrm>
          </p:grpSpPr>
          <p:sp>
            <p:nvSpPr>
              <p:cNvPr id="3782" name="Google Shape;3782;p15"/>
              <p:cNvSpPr/>
              <p:nvPr/>
            </p:nvSpPr>
            <p:spPr>
              <a:xfrm rot="10800000">
                <a:off x="2659576" y="2872361"/>
                <a:ext cx="1304134" cy="1306691"/>
              </a:xfrm>
              <a:custGeom>
                <a:rect b="b" l="l" r="r" t="t"/>
                <a:pathLst>
                  <a:path extrusionOk="0" h="3774" w="3774">
                    <a:moveTo>
                      <a:pt x="377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3" name="Google Shape;3783;p15"/>
              <p:cNvSpPr/>
              <p:nvPr/>
            </p:nvSpPr>
            <p:spPr>
              <a:xfrm rot="10800000">
                <a:off x="1336281" y="1565676"/>
                <a:ext cx="1306691" cy="1306691"/>
              </a:xfrm>
              <a:custGeom>
                <a:rect b="b" l="l" r="r" t="t"/>
                <a:pathLst>
                  <a:path extrusionOk="0" h="3774" w="3774">
                    <a:moveTo>
                      <a:pt x="3774" y="0"/>
                    </a:moveTo>
                    <a:cubicBezTo>
                      <a:pt x="3774" y="3774"/>
                      <a:pt x="3774" y="3774"/>
                      <a:pt x="3774" y="3774"/>
                    </a:cubicBezTo>
                    <a:cubicBezTo>
                      <a:pt x="0" y="3774"/>
                      <a:pt x="0" y="3774"/>
                      <a:pt x="0" y="3774"/>
                    </a:cubicBezTo>
                    <a:cubicBezTo>
                      <a:pt x="2084" y="3774"/>
                      <a:pt x="3774" y="2084"/>
                      <a:pt x="37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4" name="Google Shape;3784;p15"/>
              <p:cNvSpPr/>
              <p:nvPr/>
            </p:nvSpPr>
            <p:spPr>
              <a:xfrm rot="10800000">
                <a:off x="2653770" y="2872361"/>
                <a:ext cx="1306691" cy="13066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5" name="Google Shape;3785;p15"/>
              <p:cNvSpPr/>
              <p:nvPr/>
            </p:nvSpPr>
            <p:spPr>
              <a:xfrm rot="10800000">
                <a:off x="1352688" y="2872353"/>
                <a:ext cx="1304112" cy="1301371"/>
              </a:xfrm>
              <a:custGeom>
                <a:rect b="b" l="l" r="r" t="t"/>
                <a:pathLst>
                  <a:path extrusionOk="0" h="3459" w="3459">
                    <a:moveTo>
                      <a:pt x="0" y="3459"/>
                    </a:moveTo>
                    <a:cubicBezTo>
                      <a:pt x="76" y="3459"/>
                      <a:pt x="76" y="3459"/>
                      <a:pt x="76" y="3459"/>
                    </a:cubicBezTo>
                    <a:cubicBezTo>
                      <a:pt x="76" y="1594"/>
                      <a:pt x="1594" y="76"/>
                      <a:pt x="3459" y="76"/>
                    </a:cubicBezTo>
                    <a:cubicBezTo>
                      <a:pt x="3459" y="0"/>
                      <a:pt x="3459" y="0"/>
                      <a:pt x="3459" y="0"/>
                    </a:cubicBezTo>
                    <a:cubicBezTo>
                      <a:pt x="1552" y="0"/>
                      <a:pt x="0" y="1552"/>
                      <a:pt x="0" y="3459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6" name="Google Shape;3786;p15"/>
              <p:cNvSpPr/>
              <p:nvPr/>
            </p:nvSpPr>
            <p:spPr>
              <a:xfrm rot="10800000">
                <a:off x="1352689" y="2872362"/>
                <a:ext cx="1179248" cy="1179272"/>
              </a:xfrm>
              <a:custGeom>
                <a:rect b="b" l="l" r="r" t="t"/>
                <a:pathLst>
                  <a:path extrusionOk="0" h="3128" w="3128">
                    <a:moveTo>
                      <a:pt x="0" y="3128"/>
                    </a:moveTo>
                    <a:cubicBezTo>
                      <a:pt x="76" y="3128"/>
                      <a:pt x="76" y="3128"/>
                      <a:pt x="76" y="3128"/>
                    </a:cubicBezTo>
                    <a:cubicBezTo>
                      <a:pt x="76" y="1445"/>
                      <a:pt x="1445" y="76"/>
                      <a:pt x="3128" y="76"/>
                    </a:cubicBezTo>
                    <a:cubicBezTo>
                      <a:pt x="3128" y="0"/>
                      <a:pt x="3128" y="0"/>
                      <a:pt x="3128" y="0"/>
                    </a:cubicBezTo>
                    <a:cubicBezTo>
                      <a:pt x="1403" y="0"/>
                      <a:pt x="0" y="1403"/>
                      <a:pt x="0" y="312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7" name="Google Shape;3787;p15"/>
              <p:cNvSpPr/>
              <p:nvPr/>
            </p:nvSpPr>
            <p:spPr>
              <a:xfrm rot="10800000">
                <a:off x="1352672" y="2872359"/>
                <a:ext cx="1062727" cy="1059960"/>
              </a:xfrm>
              <a:custGeom>
                <a:rect b="b" l="l" r="r" t="t"/>
                <a:pathLst>
                  <a:path extrusionOk="0" h="2817" w="2817">
                    <a:moveTo>
                      <a:pt x="0" y="2817"/>
                    </a:moveTo>
                    <a:cubicBezTo>
                      <a:pt x="76" y="2817"/>
                      <a:pt x="76" y="2817"/>
                      <a:pt x="76" y="2817"/>
                    </a:cubicBezTo>
                    <a:cubicBezTo>
                      <a:pt x="76" y="1305"/>
                      <a:pt x="1305" y="76"/>
                      <a:pt x="2817" y="76"/>
                    </a:cubicBezTo>
                    <a:cubicBezTo>
                      <a:pt x="2817" y="0"/>
                      <a:pt x="2817" y="0"/>
                      <a:pt x="2817" y="0"/>
                    </a:cubicBezTo>
                    <a:cubicBezTo>
                      <a:pt x="1263" y="0"/>
                      <a:pt x="0" y="1263"/>
                      <a:pt x="0" y="2817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8" name="Google Shape;3788;p15"/>
              <p:cNvSpPr/>
              <p:nvPr/>
            </p:nvSpPr>
            <p:spPr>
              <a:xfrm rot="10800000">
                <a:off x="1352689" y="2872361"/>
                <a:ext cx="951722" cy="948967"/>
              </a:xfrm>
              <a:custGeom>
                <a:rect b="b" l="l" r="r" t="t"/>
                <a:pathLst>
                  <a:path extrusionOk="0" h="2521" w="2521">
                    <a:moveTo>
                      <a:pt x="0" y="2521"/>
                    </a:moveTo>
                    <a:cubicBezTo>
                      <a:pt x="76" y="2521"/>
                      <a:pt x="76" y="2521"/>
                      <a:pt x="76" y="2521"/>
                    </a:cubicBezTo>
                    <a:cubicBezTo>
                      <a:pt x="76" y="1173"/>
                      <a:pt x="1173" y="76"/>
                      <a:pt x="2521" y="76"/>
                    </a:cubicBezTo>
                    <a:cubicBezTo>
                      <a:pt x="2521" y="0"/>
                      <a:pt x="2521" y="0"/>
                      <a:pt x="2521" y="0"/>
                    </a:cubicBezTo>
                    <a:cubicBezTo>
                      <a:pt x="1131" y="0"/>
                      <a:pt x="0" y="1131"/>
                      <a:pt x="0" y="252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9" name="Google Shape;3789;p15"/>
              <p:cNvSpPr/>
              <p:nvPr/>
            </p:nvSpPr>
            <p:spPr>
              <a:xfrm rot="10800000">
                <a:off x="1352675" y="2872364"/>
                <a:ext cx="837971" cy="835199"/>
              </a:xfrm>
              <a:custGeom>
                <a:rect b="b" l="l" r="r" t="t"/>
                <a:pathLst>
                  <a:path extrusionOk="0" h="2218" w="2218">
                    <a:moveTo>
                      <a:pt x="0" y="2218"/>
                    </a:moveTo>
                    <a:cubicBezTo>
                      <a:pt x="76" y="2218"/>
                      <a:pt x="76" y="2218"/>
                      <a:pt x="76" y="2218"/>
                    </a:cubicBezTo>
                    <a:cubicBezTo>
                      <a:pt x="76" y="1037"/>
                      <a:pt x="1037" y="76"/>
                      <a:pt x="2218" y="76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995" y="0"/>
                      <a:pt x="0" y="995"/>
                      <a:pt x="0" y="221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0" name="Google Shape;3790;p15"/>
              <p:cNvSpPr/>
              <p:nvPr/>
            </p:nvSpPr>
            <p:spPr>
              <a:xfrm rot="10800000">
                <a:off x="1352686" y="2872358"/>
                <a:ext cx="735296" cy="732538"/>
              </a:xfrm>
              <a:custGeom>
                <a:rect b="b" l="l" r="r" t="t"/>
                <a:pathLst>
                  <a:path extrusionOk="0" h="1946" w="1946">
                    <a:moveTo>
                      <a:pt x="0" y="1946"/>
                    </a:moveTo>
                    <a:cubicBezTo>
                      <a:pt x="76" y="1946"/>
                      <a:pt x="76" y="1946"/>
                      <a:pt x="76" y="1946"/>
                    </a:cubicBezTo>
                    <a:cubicBezTo>
                      <a:pt x="76" y="915"/>
                      <a:pt x="915" y="76"/>
                      <a:pt x="1946" y="76"/>
                    </a:cubicBezTo>
                    <a:cubicBezTo>
                      <a:pt x="1946" y="0"/>
                      <a:pt x="1946" y="0"/>
                      <a:pt x="1946" y="0"/>
                    </a:cubicBezTo>
                    <a:cubicBezTo>
                      <a:pt x="873" y="0"/>
                      <a:pt x="0" y="873"/>
                      <a:pt x="0" y="1946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1" name="Google Shape;3791;p15"/>
              <p:cNvSpPr/>
              <p:nvPr/>
            </p:nvSpPr>
            <p:spPr>
              <a:xfrm rot="10800000">
                <a:off x="1352684" y="2872357"/>
                <a:ext cx="624309" cy="621548"/>
              </a:xfrm>
              <a:custGeom>
                <a:rect b="b" l="l" r="r" t="t"/>
                <a:pathLst>
                  <a:path extrusionOk="0" h="1651" w="1651">
                    <a:moveTo>
                      <a:pt x="0" y="1651"/>
                    </a:moveTo>
                    <a:cubicBezTo>
                      <a:pt x="76" y="1651"/>
                      <a:pt x="76" y="1651"/>
                      <a:pt x="76" y="1651"/>
                    </a:cubicBezTo>
                    <a:cubicBezTo>
                      <a:pt x="76" y="782"/>
                      <a:pt x="783" y="76"/>
                      <a:pt x="1651" y="76"/>
                    </a:cubicBezTo>
                    <a:cubicBezTo>
                      <a:pt x="1651" y="0"/>
                      <a:pt x="1651" y="0"/>
                      <a:pt x="1651" y="0"/>
                    </a:cubicBezTo>
                    <a:cubicBezTo>
                      <a:pt x="741" y="0"/>
                      <a:pt x="0" y="740"/>
                      <a:pt x="0" y="165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2" name="Google Shape;3792;p15"/>
              <p:cNvSpPr/>
              <p:nvPr/>
            </p:nvSpPr>
            <p:spPr>
              <a:xfrm rot="10800000">
                <a:off x="1352686" y="2872356"/>
                <a:ext cx="516093" cy="513333"/>
              </a:xfrm>
              <a:custGeom>
                <a:rect b="b" l="l" r="r" t="t"/>
                <a:pathLst>
                  <a:path extrusionOk="0" h="1363" w="1363">
                    <a:moveTo>
                      <a:pt x="0" y="1363"/>
                    </a:moveTo>
                    <a:cubicBezTo>
                      <a:pt x="77" y="1363"/>
                      <a:pt x="77" y="1363"/>
                      <a:pt x="77" y="1363"/>
                    </a:cubicBezTo>
                    <a:cubicBezTo>
                      <a:pt x="77" y="653"/>
                      <a:pt x="654" y="77"/>
                      <a:pt x="1363" y="77"/>
                    </a:cubicBezTo>
                    <a:cubicBezTo>
                      <a:pt x="1363" y="0"/>
                      <a:pt x="1363" y="0"/>
                      <a:pt x="1363" y="0"/>
                    </a:cubicBezTo>
                    <a:cubicBezTo>
                      <a:pt x="612" y="0"/>
                      <a:pt x="0" y="611"/>
                      <a:pt x="0" y="1363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3" name="Google Shape;3793;p15"/>
              <p:cNvSpPr/>
              <p:nvPr/>
            </p:nvSpPr>
            <p:spPr>
              <a:xfrm rot="10800000">
                <a:off x="1352681" y="2872359"/>
                <a:ext cx="391236" cy="388465"/>
              </a:xfrm>
              <a:custGeom>
                <a:rect b="b" l="l" r="r" t="t"/>
                <a:pathLst>
                  <a:path extrusionOk="0" h="1032" w="1032">
                    <a:moveTo>
                      <a:pt x="0" y="1032"/>
                    </a:moveTo>
                    <a:cubicBezTo>
                      <a:pt x="76" y="1032"/>
                      <a:pt x="76" y="1032"/>
                      <a:pt x="76" y="1032"/>
                    </a:cubicBezTo>
                    <a:cubicBezTo>
                      <a:pt x="76" y="505"/>
                      <a:pt x="505" y="76"/>
                      <a:pt x="1032" y="76"/>
                    </a:cubicBezTo>
                    <a:cubicBezTo>
                      <a:pt x="1032" y="0"/>
                      <a:pt x="1032" y="0"/>
                      <a:pt x="1032" y="0"/>
                    </a:cubicBezTo>
                    <a:cubicBezTo>
                      <a:pt x="463" y="0"/>
                      <a:pt x="0" y="463"/>
                      <a:pt x="0" y="1032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4" name="Google Shape;3794;p15"/>
              <p:cNvSpPr/>
              <p:nvPr/>
            </p:nvSpPr>
            <p:spPr>
              <a:xfrm rot="10800000">
                <a:off x="1352680" y="2872356"/>
                <a:ext cx="302446" cy="299676"/>
              </a:xfrm>
              <a:custGeom>
                <a:rect b="b" l="l" r="r" t="t"/>
                <a:pathLst>
                  <a:path extrusionOk="0" h="796" w="796">
                    <a:moveTo>
                      <a:pt x="0" y="796"/>
                    </a:moveTo>
                    <a:cubicBezTo>
                      <a:pt x="76" y="796"/>
                      <a:pt x="76" y="796"/>
                      <a:pt x="76" y="796"/>
                    </a:cubicBezTo>
                    <a:cubicBezTo>
                      <a:pt x="76" y="399"/>
                      <a:pt x="399" y="76"/>
                      <a:pt x="796" y="76"/>
                    </a:cubicBezTo>
                    <a:cubicBezTo>
                      <a:pt x="796" y="0"/>
                      <a:pt x="796" y="0"/>
                      <a:pt x="796" y="0"/>
                    </a:cubicBezTo>
                    <a:cubicBezTo>
                      <a:pt x="357" y="0"/>
                      <a:pt x="0" y="357"/>
                      <a:pt x="0" y="796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5" name="Google Shape;3795;p15"/>
              <p:cNvSpPr/>
              <p:nvPr/>
            </p:nvSpPr>
            <p:spPr>
              <a:xfrm rot="10800000">
                <a:off x="3932910" y="2584540"/>
                <a:ext cx="10189" cy="38207"/>
              </a:xfrm>
              <a:custGeom>
                <a:rect b="b" l="l" r="r" t="t"/>
                <a:pathLst>
                  <a:path extrusionOk="0" h="114" w="29">
                    <a:moveTo>
                      <a:pt x="29" y="78"/>
                    </a:moveTo>
                    <a:cubicBezTo>
                      <a:pt x="29" y="90"/>
                      <a:pt x="27" y="102"/>
                      <a:pt x="24" y="114"/>
                    </a:cubicBezTo>
                    <a:cubicBezTo>
                      <a:pt x="15" y="76"/>
                      <a:pt x="7" y="38"/>
                      <a:pt x="0" y="0"/>
                    </a:cubicBezTo>
                    <a:cubicBezTo>
                      <a:pt x="18" y="21"/>
                      <a:pt x="29" y="48"/>
                      <a:pt x="29" y="7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6" name="Google Shape;3796;p15"/>
              <p:cNvSpPr/>
              <p:nvPr/>
            </p:nvSpPr>
            <p:spPr>
              <a:xfrm rot="10800000">
                <a:off x="3932910" y="2729727"/>
                <a:ext cx="30566" cy="78961"/>
              </a:xfrm>
              <a:custGeom>
                <a:rect b="b" l="l" r="r" t="t"/>
                <a:pathLst>
                  <a:path extrusionOk="0" h="229" w="92">
                    <a:moveTo>
                      <a:pt x="92" y="118"/>
                    </a:moveTo>
                    <a:cubicBezTo>
                      <a:pt x="92" y="168"/>
                      <a:pt x="61" y="211"/>
                      <a:pt x="18" y="229"/>
                    </a:cubicBezTo>
                    <a:cubicBezTo>
                      <a:pt x="9" y="154"/>
                      <a:pt x="3" y="77"/>
                      <a:pt x="0" y="0"/>
                    </a:cubicBezTo>
                    <a:cubicBezTo>
                      <a:pt x="53" y="13"/>
                      <a:pt x="92" y="61"/>
                      <a:pt x="92" y="11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7" name="Google Shape;3797;p15"/>
              <p:cNvSpPr/>
              <p:nvPr/>
            </p:nvSpPr>
            <p:spPr>
              <a:xfrm rot="10800000">
                <a:off x="3800459" y="2240675"/>
                <a:ext cx="30566" cy="56038"/>
              </a:xfrm>
              <a:custGeom>
                <a:rect b="b" l="l" r="r" t="t"/>
                <a:pathLst>
                  <a:path extrusionOk="0" h="159" w="91">
                    <a:moveTo>
                      <a:pt x="91" y="117"/>
                    </a:moveTo>
                    <a:cubicBezTo>
                      <a:pt x="91" y="132"/>
                      <a:pt x="88" y="146"/>
                      <a:pt x="83" y="159"/>
                    </a:cubicBezTo>
                    <a:cubicBezTo>
                      <a:pt x="54" y="107"/>
                      <a:pt x="26" y="54"/>
                      <a:pt x="0" y="0"/>
                    </a:cubicBezTo>
                    <a:cubicBezTo>
                      <a:pt x="52" y="13"/>
                      <a:pt x="91" y="60"/>
                      <a:pt x="91" y="117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8" name="Google Shape;3798;p15"/>
              <p:cNvSpPr/>
              <p:nvPr/>
            </p:nvSpPr>
            <p:spPr>
              <a:xfrm rot="10800000">
                <a:off x="3800214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9" name="Google Shape;3799;p15"/>
              <p:cNvSpPr/>
              <p:nvPr/>
            </p:nvSpPr>
            <p:spPr>
              <a:xfrm rot="10800000">
                <a:off x="3800214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0" name="Google Shape;3800;p15"/>
              <p:cNvSpPr/>
              <p:nvPr/>
            </p:nvSpPr>
            <p:spPr>
              <a:xfrm rot="10800000">
                <a:off x="3800214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1" name="Google Shape;3801;p15"/>
              <p:cNvSpPr/>
              <p:nvPr/>
            </p:nvSpPr>
            <p:spPr>
              <a:xfrm rot="10800000">
                <a:off x="3670554" y="2057281"/>
                <a:ext cx="58584" cy="68773"/>
              </a:xfrm>
              <a:custGeom>
                <a:rect b="b" l="l" r="r" t="t"/>
                <a:pathLst>
                  <a:path extrusionOk="0" h="202" w="174">
                    <a:moveTo>
                      <a:pt x="174" y="120"/>
                    </a:moveTo>
                    <a:cubicBezTo>
                      <a:pt x="174" y="152"/>
                      <a:pt x="162" y="180"/>
                      <a:pt x="143" y="202"/>
                    </a:cubicBezTo>
                    <a:cubicBezTo>
                      <a:pt x="93" y="140"/>
                      <a:pt x="46" y="77"/>
                      <a:pt x="0" y="12"/>
                    </a:cubicBezTo>
                    <a:cubicBezTo>
                      <a:pt x="16" y="4"/>
                      <a:pt x="35" y="0"/>
                      <a:pt x="54" y="0"/>
                    </a:cubicBezTo>
                    <a:cubicBezTo>
                      <a:pt x="120" y="0"/>
                      <a:pt x="174" y="54"/>
                      <a:pt x="174" y="12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2" name="Google Shape;3802;p15"/>
              <p:cNvSpPr/>
              <p:nvPr/>
            </p:nvSpPr>
            <p:spPr>
              <a:xfrm rot="10800000">
                <a:off x="3670763" y="2215413"/>
                <a:ext cx="81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3" name="Google Shape;3803;p15"/>
              <p:cNvSpPr/>
              <p:nvPr/>
            </p:nvSpPr>
            <p:spPr>
              <a:xfrm rot="10800000">
                <a:off x="3670763" y="2386071"/>
                <a:ext cx="81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4" name="Google Shape;3804;p15"/>
              <p:cNvSpPr/>
              <p:nvPr/>
            </p:nvSpPr>
            <p:spPr>
              <a:xfrm rot="10800000">
                <a:off x="3670763" y="2553730"/>
                <a:ext cx="81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5" name="Google Shape;3805;p15"/>
              <p:cNvSpPr/>
              <p:nvPr/>
            </p:nvSpPr>
            <p:spPr>
              <a:xfrm rot="10800000">
                <a:off x="3670763" y="2724389"/>
                <a:ext cx="81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6" name="Google Shape;3806;p15"/>
              <p:cNvSpPr/>
              <p:nvPr/>
            </p:nvSpPr>
            <p:spPr>
              <a:xfrm rot="10800000">
                <a:off x="3538103" y="1907000"/>
                <a:ext cx="50943" cy="50943"/>
              </a:xfrm>
              <a:custGeom>
                <a:rect b="b" l="l" r="r" t="t"/>
                <a:pathLst>
                  <a:path extrusionOk="0" h="145" w="150">
                    <a:moveTo>
                      <a:pt x="150" y="121"/>
                    </a:moveTo>
                    <a:cubicBezTo>
                      <a:pt x="150" y="129"/>
                      <a:pt x="149" y="137"/>
                      <a:pt x="147" y="145"/>
                    </a:cubicBezTo>
                    <a:cubicBezTo>
                      <a:pt x="97" y="99"/>
                      <a:pt x="47" y="52"/>
                      <a:pt x="0" y="4"/>
                    </a:cubicBezTo>
                    <a:cubicBezTo>
                      <a:pt x="9" y="1"/>
                      <a:pt x="19" y="0"/>
                      <a:pt x="29" y="0"/>
                    </a:cubicBezTo>
                    <a:cubicBezTo>
                      <a:pt x="96" y="0"/>
                      <a:pt x="150" y="54"/>
                      <a:pt x="150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7" name="Google Shape;3807;p15"/>
              <p:cNvSpPr/>
              <p:nvPr/>
            </p:nvSpPr>
            <p:spPr>
              <a:xfrm rot="10800000">
                <a:off x="3537859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8" name="Google Shape;3808;p15"/>
              <p:cNvSpPr/>
              <p:nvPr/>
            </p:nvSpPr>
            <p:spPr>
              <a:xfrm rot="10800000">
                <a:off x="3537859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9" name="Google Shape;3809;p15"/>
              <p:cNvSpPr/>
              <p:nvPr/>
            </p:nvSpPr>
            <p:spPr>
              <a:xfrm rot="10800000">
                <a:off x="3537859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0" name="Google Shape;3810;p15"/>
              <p:cNvSpPr/>
              <p:nvPr/>
            </p:nvSpPr>
            <p:spPr>
              <a:xfrm rot="10800000">
                <a:off x="3537859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1" name="Google Shape;3811;p15"/>
              <p:cNvSpPr/>
              <p:nvPr/>
            </p:nvSpPr>
            <p:spPr>
              <a:xfrm rot="10800000">
                <a:off x="3537859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2" name="Google Shape;3812;p15"/>
              <p:cNvSpPr/>
              <p:nvPr/>
            </p:nvSpPr>
            <p:spPr>
              <a:xfrm rot="10800000">
                <a:off x="3408407" y="1873643"/>
                <a:ext cx="81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3" name="Google Shape;3813;p15"/>
              <p:cNvSpPr/>
              <p:nvPr/>
            </p:nvSpPr>
            <p:spPr>
              <a:xfrm rot="10800000">
                <a:off x="3408407" y="2044754"/>
                <a:ext cx="81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4" name="Google Shape;3814;p15"/>
              <p:cNvSpPr/>
              <p:nvPr/>
            </p:nvSpPr>
            <p:spPr>
              <a:xfrm rot="10800000">
                <a:off x="3408407" y="2215413"/>
                <a:ext cx="81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5" name="Google Shape;3815;p15"/>
              <p:cNvSpPr/>
              <p:nvPr/>
            </p:nvSpPr>
            <p:spPr>
              <a:xfrm rot="10800000">
                <a:off x="3408407" y="2386071"/>
                <a:ext cx="81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6" name="Google Shape;3816;p15"/>
              <p:cNvSpPr/>
              <p:nvPr/>
            </p:nvSpPr>
            <p:spPr>
              <a:xfrm rot="10800000">
                <a:off x="3408407" y="2553730"/>
                <a:ext cx="81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7" name="Google Shape;3817;p15"/>
              <p:cNvSpPr/>
              <p:nvPr/>
            </p:nvSpPr>
            <p:spPr>
              <a:xfrm rot="10800000">
                <a:off x="3408407" y="2724389"/>
                <a:ext cx="81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8" name="Google Shape;3818;p15"/>
              <p:cNvSpPr/>
              <p:nvPr/>
            </p:nvSpPr>
            <p:spPr>
              <a:xfrm rot="10800000">
                <a:off x="3275747" y="1723605"/>
                <a:ext cx="78962" cy="63679"/>
              </a:xfrm>
              <a:custGeom>
                <a:rect b="b" l="l" r="r" t="t"/>
                <a:pathLst>
                  <a:path extrusionOk="0" h="183" w="226">
                    <a:moveTo>
                      <a:pt x="226" y="121"/>
                    </a:moveTo>
                    <a:cubicBezTo>
                      <a:pt x="226" y="143"/>
                      <a:pt x="219" y="165"/>
                      <a:pt x="209" y="183"/>
                    </a:cubicBezTo>
                    <a:cubicBezTo>
                      <a:pt x="138" y="144"/>
                      <a:pt x="68" y="104"/>
                      <a:pt x="0" y="61"/>
                    </a:cubicBezTo>
                    <a:cubicBezTo>
                      <a:pt x="21" y="25"/>
                      <a:pt x="60" y="0"/>
                      <a:pt x="105" y="0"/>
                    </a:cubicBezTo>
                    <a:cubicBezTo>
                      <a:pt x="172" y="0"/>
                      <a:pt x="226" y="54"/>
                      <a:pt x="226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9" name="Google Shape;3819;p15"/>
              <p:cNvSpPr/>
              <p:nvPr/>
            </p:nvSpPr>
            <p:spPr>
              <a:xfrm rot="10800000">
                <a:off x="3275503" y="1873643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0" name="Google Shape;3820;p15"/>
              <p:cNvSpPr/>
              <p:nvPr/>
            </p:nvSpPr>
            <p:spPr>
              <a:xfrm rot="10800000">
                <a:off x="3275503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1" name="Google Shape;3821;p15"/>
              <p:cNvSpPr/>
              <p:nvPr/>
            </p:nvSpPr>
            <p:spPr>
              <a:xfrm rot="10800000">
                <a:off x="3275503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2" name="Google Shape;3822;p15"/>
              <p:cNvSpPr/>
              <p:nvPr/>
            </p:nvSpPr>
            <p:spPr>
              <a:xfrm rot="10800000">
                <a:off x="3275503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3" name="Google Shape;3823;p15"/>
              <p:cNvSpPr/>
              <p:nvPr/>
            </p:nvSpPr>
            <p:spPr>
              <a:xfrm rot="10800000">
                <a:off x="3275503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4" name="Google Shape;3824;p15"/>
              <p:cNvSpPr/>
              <p:nvPr/>
            </p:nvSpPr>
            <p:spPr>
              <a:xfrm rot="10800000">
                <a:off x="3275503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5" name="Google Shape;3825;p15"/>
              <p:cNvSpPr/>
              <p:nvPr/>
            </p:nvSpPr>
            <p:spPr>
              <a:xfrm rot="10800000">
                <a:off x="3143051" y="1702984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6" name="Google Shape;3826;p15"/>
              <p:cNvSpPr/>
              <p:nvPr/>
            </p:nvSpPr>
            <p:spPr>
              <a:xfrm rot="10800000">
                <a:off x="3143051" y="1873643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7" name="Google Shape;3827;p15"/>
              <p:cNvSpPr/>
              <p:nvPr/>
            </p:nvSpPr>
            <p:spPr>
              <a:xfrm rot="10800000">
                <a:off x="3143051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8" name="Google Shape;3828;p15"/>
              <p:cNvSpPr/>
              <p:nvPr/>
            </p:nvSpPr>
            <p:spPr>
              <a:xfrm rot="10800000">
                <a:off x="3143051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9" name="Google Shape;3829;p15"/>
              <p:cNvSpPr/>
              <p:nvPr/>
            </p:nvSpPr>
            <p:spPr>
              <a:xfrm rot="10800000">
                <a:off x="3143051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0" name="Google Shape;3830;p15"/>
              <p:cNvSpPr/>
              <p:nvPr/>
            </p:nvSpPr>
            <p:spPr>
              <a:xfrm rot="10800000">
                <a:off x="3143051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1" name="Google Shape;3831;p15"/>
              <p:cNvSpPr/>
              <p:nvPr/>
            </p:nvSpPr>
            <p:spPr>
              <a:xfrm rot="10800000">
                <a:off x="3143051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2" name="Google Shape;3832;p15"/>
              <p:cNvSpPr/>
              <p:nvPr/>
            </p:nvSpPr>
            <p:spPr>
              <a:xfrm rot="10800000">
                <a:off x="3013147" y="1702984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3" name="Google Shape;3833;p15"/>
              <p:cNvSpPr/>
              <p:nvPr/>
            </p:nvSpPr>
            <p:spPr>
              <a:xfrm rot="10800000">
                <a:off x="3013147" y="1873643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4" name="Google Shape;3834;p15"/>
              <p:cNvSpPr/>
              <p:nvPr/>
            </p:nvSpPr>
            <p:spPr>
              <a:xfrm rot="10800000">
                <a:off x="3013147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5" name="Google Shape;3835;p15"/>
              <p:cNvSpPr/>
              <p:nvPr/>
            </p:nvSpPr>
            <p:spPr>
              <a:xfrm rot="10800000">
                <a:off x="3013147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6" name="Google Shape;3836;p15"/>
              <p:cNvSpPr/>
              <p:nvPr/>
            </p:nvSpPr>
            <p:spPr>
              <a:xfrm rot="10800000">
                <a:off x="3013147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7" name="Google Shape;3837;p15"/>
              <p:cNvSpPr/>
              <p:nvPr/>
            </p:nvSpPr>
            <p:spPr>
              <a:xfrm rot="10800000">
                <a:off x="3013147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8" name="Google Shape;3838;p15"/>
              <p:cNvSpPr/>
              <p:nvPr/>
            </p:nvSpPr>
            <p:spPr>
              <a:xfrm rot="10800000">
                <a:off x="3013147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9" name="Google Shape;3839;p15"/>
              <p:cNvSpPr/>
              <p:nvPr/>
            </p:nvSpPr>
            <p:spPr>
              <a:xfrm rot="10800000">
                <a:off x="2883487" y="1586060"/>
                <a:ext cx="73867" cy="30566"/>
              </a:xfrm>
              <a:custGeom>
                <a:rect b="b" l="l" r="r" t="t"/>
                <a:pathLst>
                  <a:path extrusionOk="0" h="89" w="212">
                    <a:moveTo>
                      <a:pt x="212" y="89"/>
                    </a:moveTo>
                    <a:cubicBezTo>
                      <a:pt x="141" y="77"/>
                      <a:pt x="70" y="62"/>
                      <a:pt x="0" y="46"/>
                    </a:cubicBezTo>
                    <a:cubicBezTo>
                      <a:pt x="22" y="18"/>
                      <a:pt x="57" y="0"/>
                      <a:pt x="95" y="0"/>
                    </a:cubicBezTo>
                    <a:cubicBezTo>
                      <a:pt x="151" y="0"/>
                      <a:pt x="198" y="37"/>
                      <a:pt x="212" y="89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0" name="Google Shape;3840;p15"/>
              <p:cNvSpPr/>
              <p:nvPr/>
            </p:nvSpPr>
            <p:spPr>
              <a:xfrm rot="10800000">
                <a:off x="2880695" y="1702984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1" name="Google Shape;3841;p15"/>
              <p:cNvSpPr/>
              <p:nvPr/>
            </p:nvSpPr>
            <p:spPr>
              <a:xfrm rot="10800000">
                <a:off x="2880695" y="1873643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2" name="Google Shape;3842;p15"/>
              <p:cNvSpPr/>
              <p:nvPr/>
            </p:nvSpPr>
            <p:spPr>
              <a:xfrm rot="10800000">
                <a:off x="2880695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3" name="Google Shape;3843;p15"/>
              <p:cNvSpPr/>
              <p:nvPr/>
            </p:nvSpPr>
            <p:spPr>
              <a:xfrm rot="10800000">
                <a:off x="2880695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4" name="Google Shape;3844;p15"/>
              <p:cNvSpPr/>
              <p:nvPr/>
            </p:nvSpPr>
            <p:spPr>
              <a:xfrm rot="10800000">
                <a:off x="2880695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5" name="Google Shape;3845;p15"/>
              <p:cNvSpPr/>
              <p:nvPr/>
            </p:nvSpPr>
            <p:spPr>
              <a:xfrm rot="10800000">
                <a:off x="2880695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6" name="Google Shape;3846;p15"/>
              <p:cNvSpPr/>
              <p:nvPr/>
            </p:nvSpPr>
            <p:spPr>
              <a:xfrm rot="10800000">
                <a:off x="2880695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7" name="Google Shape;3847;p15"/>
              <p:cNvSpPr/>
              <p:nvPr/>
            </p:nvSpPr>
            <p:spPr>
              <a:xfrm rot="10800000">
                <a:off x="2751035" y="1568230"/>
                <a:ext cx="81509" cy="48395"/>
              </a:xfrm>
              <a:custGeom>
                <a:rect b="b" l="l" r="r" t="t"/>
                <a:pathLst>
                  <a:path extrusionOk="0" h="135" w="240">
                    <a:moveTo>
                      <a:pt x="240" y="120"/>
                    </a:moveTo>
                    <a:cubicBezTo>
                      <a:pt x="240" y="125"/>
                      <a:pt x="240" y="130"/>
                      <a:pt x="239" y="135"/>
                    </a:cubicBezTo>
                    <a:cubicBezTo>
                      <a:pt x="159" y="129"/>
                      <a:pt x="79" y="121"/>
                      <a:pt x="0" y="111"/>
                    </a:cubicBezTo>
                    <a:cubicBezTo>
                      <a:pt x="5" y="49"/>
                      <a:pt x="57" y="0"/>
                      <a:pt x="120" y="0"/>
                    </a:cubicBezTo>
                    <a:cubicBezTo>
                      <a:pt x="186" y="0"/>
                      <a:pt x="240" y="54"/>
                      <a:pt x="240" y="12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8" name="Google Shape;3848;p15"/>
              <p:cNvSpPr/>
              <p:nvPr/>
            </p:nvSpPr>
            <p:spPr>
              <a:xfrm rot="10800000">
                <a:off x="2750791" y="1702984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9" name="Google Shape;3849;p15"/>
              <p:cNvSpPr/>
              <p:nvPr/>
            </p:nvSpPr>
            <p:spPr>
              <a:xfrm rot="10800000">
                <a:off x="2750791" y="1873643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0" name="Google Shape;3850;p15"/>
              <p:cNvSpPr/>
              <p:nvPr/>
            </p:nvSpPr>
            <p:spPr>
              <a:xfrm rot="10800000">
                <a:off x="2750791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1" name="Google Shape;3851;p15"/>
              <p:cNvSpPr/>
              <p:nvPr/>
            </p:nvSpPr>
            <p:spPr>
              <a:xfrm rot="10800000">
                <a:off x="2750791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2" name="Google Shape;3852;p15"/>
              <p:cNvSpPr/>
              <p:nvPr/>
            </p:nvSpPr>
            <p:spPr>
              <a:xfrm rot="10800000">
                <a:off x="2750791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3" name="Google Shape;3853;p15"/>
              <p:cNvSpPr/>
              <p:nvPr/>
            </p:nvSpPr>
            <p:spPr>
              <a:xfrm rot="10800000">
                <a:off x="2750791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4" name="Google Shape;3854;p15"/>
              <p:cNvSpPr/>
              <p:nvPr/>
            </p:nvSpPr>
            <p:spPr>
              <a:xfrm rot="10800000">
                <a:off x="2750791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5" name="Google Shape;3855;p15"/>
              <p:cNvSpPr/>
              <p:nvPr/>
            </p:nvSpPr>
            <p:spPr>
              <a:xfrm rot="10800000">
                <a:off x="2659338" y="1565683"/>
                <a:ext cx="43301" cy="50943"/>
              </a:xfrm>
              <a:custGeom>
                <a:rect b="b" l="l" r="r" t="t"/>
                <a:pathLst>
                  <a:path extrusionOk="0" h="144" w="123">
                    <a:moveTo>
                      <a:pt x="123" y="0"/>
                    </a:moveTo>
                    <a:cubicBezTo>
                      <a:pt x="123" y="144"/>
                      <a:pt x="123" y="144"/>
                      <a:pt x="123" y="144"/>
                    </a:cubicBezTo>
                    <a:cubicBezTo>
                      <a:pt x="82" y="144"/>
                      <a:pt x="42" y="143"/>
                      <a:pt x="2" y="142"/>
                    </a:cubicBezTo>
                    <a:cubicBezTo>
                      <a:pt x="0" y="135"/>
                      <a:pt x="0" y="128"/>
                      <a:pt x="0" y="120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6" name="Google Shape;3856;p15"/>
              <p:cNvSpPr/>
              <p:nvPr/>
            </p:nvSpPr>
            <p:spPr>
              <a:xfrm rot="10800000">
                <a:off x="2659338" y="1703229"/>
                <a:ext cx="43301" cy="84055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1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7" name="Google Shape;3857;p15"/>
              <p:cNvSpPr/>
              <p:nvPr/>
            </p:nvSpPr>
            <p:spPr>
              <a:xfrm rot="10800000">
                <a:off x="2659338" y="1873887"/>
                <a:ext cx="43301" cy="84055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1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8" name="Google Shape;3858;p15"/>
              <p:cNvSpPr/>
              <p:nvPr/>
            </p:nvSpPr>
            <p:spPr>
              <a:xfrm rot="10800000">
                <a:off x="2659338" y="2044546"/>
                <a:ext cx="43301" cy="81508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0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9" name="Google Shape;3859;p15"/>
              <p:cNvSpPr/>
              <p:nvPr/>
            </p:nvSpPr>
            <p:spPr>
              <a:xfrm rot="10800000">
                <a:off x="2659338" y="2215205"/>
                <a:ext cx="43301" cy="81508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1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0" name="Google Shape;3860;p15"/>
              <p:cNvSpPr/>
              <p:nvPr/>
            </p:nvSpPr>
            <p:spPr>
              <a:xfrm rot="10800000">
                <a:off x="2659338" y="2385863"/>
                <a:ext cx="43301" cy="81508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0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1" name="Google Shape;3861;p15"/>
              <p:cNvSpPr/>
              <p:nvPr/>
            </p:nvSpPr>
            <p:spPr>
              <a:xfrm rot="10800000">
                <a:off x="2659338" y="2553975"/>
                <a:ext cx="43301" cy="84055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0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2" name="Google Shape;3862;p15"/>
              <p:cNvSpPr/>
              <p:nvPr/>
            </p:nvSpPr>
            <p:spPr>
              <a:xfrm rot="10800000">
                <a:off x="2659338" y="2724633"/>
                <a:ext cx="43301" cy="84055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1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63" name="Google Shape;3863;p15"/>
            <p:cNvGrpSpPr/>
            <p:nvPr/>
          </p:nvGrpSpPr>
          <p:grpSpPr>
            <a:xfrm flipH="1">
              <a:off x="1333341" y="1412"/>
              <a:ext cx="2585715" cy="2573191"/>
              <a:chOff x="1335984" y="1564286"/>
              <a:chExt cx="2627492" cy="2614766"/>
            </a:xfrm>
          </p:grpSpPr>
          <p:sp>
            <p:nvSpPr>
              <p:cNvPr id="3864" name="Google Shape;3864;p15"/>
              <p:cNvSpPr/>
              <p:nvPr/>
            </p:nvSpPr>
            <p:spPr>
              <a:xfrm rot="10800000">
                <a:off x="2656795" y="2872361"/>
                <a:ext cx="1304134" cy="1306691"/>
              </a:xfrm>
              <a:custGeom>
                <a:rect b="b" l="l" r="r" t="t"/>
                <a:pathLst>
                  <a:path extrusionOk="0" h="3774" w="3774">
                    <a:moveTo>
                      <a:pt x="377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5" name="Google Shape;3865;p15"/>
              <p:cNvSpPr/>
              <p:nvPr/>
            </p:nvSpPr>
            <p:spPr>
              <a:xfrm rot="10800000">
                <a:off x="1339062" y="1564286"/>
                <a:ext cx="1306691" cy="1306691"/>
              </a:xfrm>
              <a:custGeom>
                <a:rect b="b" l="l" r="r" t="t"/>
                <a:pathLst>
                  <a:path extrusionOk="0" h="3774" w="3774">
                    <a:moveTo>
                      <a:pt x="3774" y="0"/>
                    </a:moveTo>
                    <a:cubicBezTo>
                      <a:pt x="3774" y="3774"/>
                      <a:pt x="3774" y="3774"/>
                      <a:pt x="3774" y="3774"/>
                    </a:cubicBezTo>
                    <a:cubicBezTo>
                      <a:pt x="0" y="3774"/>
                      <a:pt x="0" y="3774"/>
                      <a:pt x="0" y="3774"/>
                    </a:cubicBezTo>
                    <a:cubicBezTo>
                      <a:pt x="2084" y="3774"/>
                      <a:pt x="3774" y="2084"/>
                      <a:pt x="37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6" name="Google Shape;3866;p15"/>
              <p:cNvSpPr/>
              <p:nvPr/>
            </p:nvSpPr>
            <p:spPr>
              <a:xfrm rot="10800000">
                <a:off x="2653770" y="2872361"/>
                <a:ext cx="1306691" cy="13066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7" name="Google Shape;3867;p15"/>
              <p:cNvSpPr/>
              <p:nvPr/>
            </p:nvSpPr>
            <p:spPr>
              <a:xfrm rot="10800000">
                <a:off x="1336000" y="2872353"/>
                <a:ext cx="1304112" cy="1301371"/>
              </a:xfrm>
              <a:custGeom>
                <a:rect b="b" l="l" r="r" t="t"/>
                <a:pathLst>
                  <a:path extrusionOk="0" h="3459" w="3459">
                    <a:moveTo>
                      <a:pt x="0" y="3459"/>
                    </a:moveTo>
                    <a:cubicBezTo>
                      <a:pt x="76" y="3459"/>
                      <a:pt x="76" y="3459"/>
                      <a:pt x="76" y="3459"/>
                    </a:cubicBezTo>
                    <a:cubicBezTo>
                      <a:pt x="76" y="1594"/>
                      <a:pt x="1594" y="76"/>
                      <a:pt x="3459" y="76"/>
                    </a:cubicBezTo>
                    <a:cubicBezTo>
                      <a:pt x="3459" y="0"/>
                      <a:pt x="3459" y="0"/>
                      <a:pt x="3459" y="0"/>
                    </a:cubicBezTo>
                    <a:cubicBezTo>
                      <a:pt x="1552" y="0"/>
                      <a:pt x="0" y="1552"/>
                      <a:pt x="0" y="3459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8" name="Google Shape;3868;p15"/>
              <p:cNvSpPr/>
              <p:nvPr/>
            </p:nvSpPr>
            <p:spPr>
              <a:xfrm rot="10800000">
                <a:off x="1336001" y="2872362"/>
                <a:ext cx="1179248" cy="1179272"/>
              </a:xfrm>
              <a:custGeom>
                <a:rect b="b" l="l" r="r" t="t"/>
                <a:pathLst>
                  <a:path extrusionOk="0" h="3128" w="3128">
                    <a:moveTo>
                      <a:pt x="0" y="3128"/>
                    </a:moveTo>
                    <a:cubicBezTo>
                      <a:pt x="76" y="3128"/>
                      <a:pt x="76" y="3128"/>
                      <a:pt x="76" y="3128"/>
                    </a:cubicBezTo>
                    <a:cubicBezTo>
                      <a:pt x="76" y="1445"/>
                      <a:pt x="1445" y="76"/>
                      <a:pt x="3128" y="76"/>
                    </a:cubicBezTo>
                    <a:cubicBezTo>
                      <a:pt x="3128" y="0"/>
                      <a:pt x="3128" y="0"/>
                      <a:pt x="3128" y="0"/>
                    </a:cubicBezTo>
                    <a:cubicBezTo>
                      <a:pt x="1403" y="0"/>
                      <a:pt x="0" y="1403"/>
                      <a:pt x="0" y="3128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9" name="Google Shape;3869;p15"/>
              <p:cNvSpPr/>
              <p:nvPr/>
            </p:nvSpPr>
            <p:spPr>
              <a:xfrm rot="10800000">
                <a:off x="1335984" y="2872359"/>
                <a:ext cx="1062727" cy="1059960"/>
              </a:xfrm>
              <a:custGeom>
                <a:rect b="b" l="l" r="r" t="t"/>
                <a:pathLst>
                  <a:path extrusionOk="0" h="2817" w="2817">
                    <a:moveTo>
                      <a:pt x="0" y="2817"/>
                    </a:moveTo>
                    <a:cubicBezTo>
                      <a:pt x="76" y="2817"/>
                      <a:pt x="76" y="2817"/>
                      <a:pt x="76" y="2817"/>
                    </a:cubicBezTo>
                    <a:cubicBezTo>
                      <a:pt x="76" y="1305"/>
                      <a:pt x="1305" y="76"/>
                      <a:pt x="2817" y="76"/>
                    </a:cubicBezTo>
                    <a:cubicBezTo>
                      <a:pt x="2817" y="0"/>
                      <a:pt x="2817" y="0"/>
                      <a:pt x="2817" y="0"/>
                    </a:cubicBezTo>
                    <a:cubicBezTo>
                      <a:pt x="1263" y="0"/>
                      <a:pt x="0" y="1263"/>
                      <a:pt x="0" y="2817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0" name="Google Shape;3870;p15"/>
              <p:cNvSpPr/>
              <p:nvPr/>
            </p:nvSpPr>
            <p:spPr>
              <a:xfrm rot="10800000">
                <a:off x="1336001" y="2872361"/>
                <a:ext cx="951722" cy="948967"/>
              </a:xfrm>
              <a:custGeom>
                <a:rect b="b" l="l" r="r" t="t"/>
                <a:pathLst>
                  <a:path extrusionOk="0" h="2521" w="2521">
                    <a:moveTo>
                      <a:pt x="0" y="2521"/>
                    </a:moveTo>
                    <a:cubicBezTo>
                      <a:pt x="76" y="2521"/>
                      <a:pt x="76" y="2521"/>
                      <a:pt x="76" y="2521"/>
                    </a:cubicBezTo>
                    <a:cubicBezTo>
                      <a:pt x="76" y="1173"/>
                      <a:pt x="1173" y="76"/>
                      <a:pt x="2521" y="76"/>
                    </a:cubicBezTo>
                    <a:cubicBezTo>
                      <a:pt x="2521" y="0"/>
                      <a:pt x="2521" y="0"/>
                      <a:pt x="2521" y="0"/>
                    </a:cubicBezTo>
                    <a:cubicBezTo>
                      <a:pt x="1131" y="0"/>
                      <a:pt x="0" y="1131"/>
                      <a:pt x="0" y="252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1" name="Google Shape;3871;p15"/>
              <p:cNvSpPr/>
              <p:nvPr/>
            </p:nvSpPr>
            <p:spPr>
              <a:xfrm rot="10800000">
                <a:off x="1335988" y="2872364"/>
                <a:ext cx="837971" cy="835199"/>
              </a:xfrm>
              <a:custGeom>
                <a:rect b="b" l="l" r="r" t="t"/>
                <a:pathLst>
                  <a:path extrusionOk="0" h="2218" w="2218">
                    <a:moveTo>
                      <a:pt x="0" y="2218"/>
                    </a:moveTo>
                    <a:cubicBezTo>
                      <a:pt x="76" y="2218"/>
                      <a:pt x="76" y="2218"/>
                      <a:pt x="76" y="2218"/>
                    </a:cubicBezTo>
                    <a:cubicBezTo>
                      <a:pt x="76" y="1037"/>
                      <a:pt x="1037" y="76"/>
                      <a:pt x="2218" y="76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995" y="0"/>
                      <a:pt x="0" y="995"/>
                      <a:pt x="0" y="2218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2" name="Google Shape;3872;p15"/>
              <p:cNvSpPr/>
              <p:nvPr/>
            </p:nvSpPr>
            <p:spPr>
              <a:xfrm rot="10800000">
                <a:off x="1335998" y="2872358"/>
                <a:ext cx="735296" cy="732538"/>
              </a:xfrm>
              <a:custGeom>
                <a:rect b="b" l="l" r="r" t="t"/>
                <a:pathLst>
                  <a:path extrusionOk="0" h="1946" w="1946">
                    <a:moveTo>
                      <a:pt x="0" y="1946"/>
                    </a:moveTo>
                    <a:cubicBezTo>
                      <a:pt x="76" y="1946"/>
                      <a:pt x="76" y="1946"/>
                      <a:pt x="76" y="1946"/>
                    </a:cubicBezTo>
                    <a:cubicBezTo>
                      <a:pt x="76" y="915"/>
                      <a:pt x="915" y="76"/>
                      <a:pt x="1946" y="76"/>
                    </a:cubicBezTo>
                    <a:cubicBezTo>
                      <a:pt x="1946" y="0"/>
                      <a:pt x="1946" y="0"/>
                      <a:pt x="1946" y="0"/>
                    </a:cubicBezTo>
                    <a:cubicBezTo>
                      <a:pt x="873" y="0"/>
                      <a:pt x="0" y="873"/>
                      <a:pt x="0" y="1946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3" name="Google Shape;3873;p15"/>
              <p:cNvSpPr/>
              <p:nvPr/>
            </p:nvSpPr>
            <p:spPr>
              <a:xfrm rot="10800000">
                <a:off x="1335997" y="2872357"/>
                <a:ext cx="624309" cy="621548"/>
              </a:xfrm>
              <a:custGeom>
                <a:rect b="b" l="l" r="r" t="t"/>
                <a:pathLst>
                  <a:path extrusionOk="0" h="1651" w="1651">
                    <a:moveTo>
                      <a:pt x="0" y="1651"/>
                    </a:moveTo>
                    <a:cubicBezTo>
                      <a:pt x="76" y="1651"/>
                      <a:pt x="76" y="1651"/>
                      <a:pt x="76" y="1651"/>
                    </a:cubicBezTo>
                    <a:cubicBezTo>
                      <a:pt x="76" y="782"/>
                      <a:pt x="783" y="76"/>
                      <a:pt x="1651" y="76"/>
                    </a:cubicBezTo>
                    <a:cubicBezTo>
                      <a:pt x="1651" y="0"/>
                      <a:pt x="1651" y="0"/>
                      <a:pt x="1651" y="0"/>
                    </a:cubicBezTo>
                    <a:cubicBezTo>
                      <a:pt x="741" y="0"/>
                      <a:pt x="0" y="740"/>
                      <a:pt x="0" y="16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4" name="Google Shape;3874;p15"/>
              <p:cNvSpPr/>
              <p:nvPr/>
            </p:nvSpPr>
            <p:spPr>
              <a:xfrm rot="10800000">
                <a:off x="1335998" y="2872356"/>
                <a:ext cx="516093" cy="513333"/>
              </a:xfrm>
              <a:custGeom>
                <a:rect b="b" l="l" r="r" t="t"/>
                <a:pathLst>
                  <a:path extrusionOk="0" h="1363" w="1363">
                    <a:moveTo>
                      <a:pt x="0" y="1363"/>
                    </a:moveTo>
                    <a:cubicBezTo>
                      <a:pt x="77" y="1363"/>
                      <a:pt x="77" y="1363"/>
                      <a:pt x="77" y="1363"/>
                    </a:cubicBezTo>
                    <a:cubicBezTo>
                      <a:pt x="77" y="653"/>
                      <a:pt x="654" y="77"/>
                      <a:pt x="1363" y="77"/>
                    </a:cubicBezTo>
                    <a:cubicBezTo>
                      <a:pt x="1363" y="0"/>
                      <a:pt x="1363" y="0"/>
                      <a:pt x="1363" y="0"/>
                    </a:cubicBezTo>
                    <a:cubicBezTo>
                      <a:pt x="612" y="0"/>
                      <a:pt x="0" y="611"/>
                      <a:pt x="0" y="1363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5" name="Google Shape;3875;p15"/>
              <p:cNvSpPr/>
              <p:nvPr/>
            </p:nvSpPr>
            <p:spPr>
              <a:xfrm rot="10800000">
                <a:off x="1335993" y="2872359"/>
                <a:ext cx="391236" cy="388465"/>
              </a:xfrm>
              <a:custGeom>
                <a:rect b="b" l="l" r="r" t="t"/>
                <a:pathLst>
                  <a:path extrusionOk="0" h="1032" w="1032">
                    <a:moveTo>
                      <a:pt x="0" y="1032"/>
                    </a:moveTo>
                    <a:cubicBezTo>
                      <a:pt x="76" y="1032"/>
                      <a:pt x="76" y="1032"/>
                      <a:pt x="76" y="1032"/>
                    </a:cubicBezTo>
                    <a:cubicBezTo>
                      <a:pt x="76" y="505"/>
                      <a:pt x="505" y="76"/>
                      <a:pt x="1032" y="76"/>
                    </a:cubicBezTo>
                    <a:cubicBezTo>
                      <a:pt x="1032" y="0"/>
                      <a:pt x="1032" y="0"/>
                      <a:pt x="1032" y="0"/>
                    </a:cubicBezTo>
                    <a:cubicBezTo>
                      <a:pt x="463" y="0"/>
                      <a:pt x="0" y="463"/>
                      <a:pt x="0" y="10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6" name="Google Shape;3876;p15"/>
              <p:cNvSpPr/>
              <p:nvPr/>
            </p:nvSpPr>
            <p:spPr>
              <a:xfrm rot="10800000">
                <a:off x="1335992" y="2872356"/>
                <a:ext cx="302446" cy="299676"/>
              </a:xfrm>
              <a:custGeom>
                <a:rect b="b" l="l" r="r" t="t"/>
                <a:pathLst>
                  <a:path extrusionOk="0" h="796" w="796">
                    <a:moveTo>
                      <a:pt x="0" y="796"/>
                    </a:moveTo>
                    <a:cubicBezTo>
                      <a:pt x="76" y="796"/>
                      <a:pt x="76" y="796"/>
                      <a:pt x="76" y="796"/>
                    </a:cubicBezTo>
                    <a:cubicBezTo>
                      <a:pt x="76" y="399"/>
                      <a:pt x="399" y="76"/>
                      <a:pt x="796" y="76"/>
                    </a:cubicBezTo>
                    <a:cubicBezTo>
                      <a:pt x="796" y="0"/>
                      <a:pt x="796" y="0"/>
                      <a:pt x="796" y="0"/>
                    </a:cubicBezTo>
                    <a:cubicBezTo>
                      <a:pt x="357" y="0"/>
                      <a:pt x="0" y="357"/>
                      <a:pt x="0" y="796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7" name="Google Shape;3877;p15"/>
              <p:cNvSpPr/>
              <p:nvPr/>
            </p:nvSpPr>
            <p:spPr>
              <a:xfrm rot="10800000">
                <a:off x="3932910" y="2584540"/>
                <a:ext cx="10189" cy="38207"/>
              </a:xfrm>
              <a:custGeom>
                <a:rect b="b" l="l" r="r" t="t"/>
                <a:pathLst>
                  <a:path extrusionOk="0" h="114" w="29">
                    <a:moveTo>
                      <a:pt x="29" y="78"/>
                    </a:moveTo>
                    <a:cubicBezTo>
                      <a:pt x="29" y="90"/>
                      <a:pt x="27" y="102"/>
                      <a:pt x="24" y="114"/>
                    </a:cubicBezTo>
                    <a:cubicBezTo>
                      <a:pt x="15" y="76"/>
                      <a:pt x="7" y="38"/>
                      <a:pt x="0" y="0"/>
                    </a:cubicBezTo>
                    <a:cubicBezTo>
                      <a:pt x="18" y="21"/>
                      <a:pt x="29" y="48"/>
                      <a:pt x="29" y="7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8" name="Google Shape;3878;p15"/>
              <p:cNvSpPr/>
              <p:nvPr/>
            </p:nvSpPr>
            <p:spPr>
              <a:xfrm rot="10800000">
                <a:off x="3932910" y="2729727"/>
                <a:ext cx="30566" cy="78961"/>
              </a:xfrm>
              <a:custGeom>
                <a:rect b="b" l="l" r="r" t="t"/>
                <a:pathLst>
                  <a:path extrusionOk="0" h="229" w="92">
                    <a:moveTo>
                      <a:pt x="92" y="118"/>
                    </a:moveTo>
                    <a:cubicBezTo>
                      <a:pt x="92" y="168"/>
                      <a:pt x="61" y="211"/>
                      <a:pt x="18" y="229"/>
                    </a:cubicBezTo>
                    <a:cubicBezTo>
                      <a:pt x="9" y="154"/>
                      <a:pt x="3" y="77"/>
                      <a:pt x="0" y="0"/>
                    </a:cubicBezTo>
                    <a:cubicBezTo>
                      <a:pt x="53" y="13"/>
                      <a:pt x="92" y="61"/>
                      <a:pt x="92" y="11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9" name="Google Shape;3879;p15"/>
              <p:cNvSpPr/>
              <p:nvPr/>
            </p:nvSpPr>
            <p:spPr>
              <a:xfrm rot="10800000">
                <a:off x="3800459" y="2240675"/>
                <a:ext cx="30566" cy="56038"/>
              </a:xfrm>
              <a:custGeom>
                <a:rect b="b" l="l" r="r" t="t"/>
                <a:pathLst>
                  <a:path extrusionOk="0" h="159" w="91">
                    <a:moveTo>
                      <a:pt x="91" y="117"/>
                    </a:moveTo>
                    <a:cubicBezTo>
                      <a:pt x="91" y="132"/>
                      <a:pt x="88" y="146"/>
                      <a:pt x="83" y="159"/>
                    </a:cubicBezTo>
                    <a:cubicBezTo>
                      <a:pt x="54" y="107"/>
                      <a:pt x="26" y="54"/>
                      <a:pt x="0" y="0"/>
                    </a:cubicBezTo>
                    <a:cubicBezTo>
                      <a:pt x="52" y="13"/>
                      <a:pt x="91" y="60"/>
                      <a:pt x="91" y="117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0" name="Google Shape;3880;p15"/>
              <p:cNvSpPr/>
              <p:nvPr/>
            </p:nvSpPr>
            <p:spPr>
              <a:xfrm rot="10800000">
                <a:off x="3800214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1" name="Google Shape;3881;p15"/>
              <p:cNvSpPr/>
              <p:nvPr/>
            </p:nvSpPr>
            <p:spPr>
              <a:xfrm rot="10800000">
                <a:off x="3800214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2" name="Google Shape;3882;p15"/>
              <p:cNvSpPr/>
              <p:nvPr/>
            </p:nvSpPr>
            <p:spPr>
              <a:xfrm rot="10800000">
                <a:off x="3800214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3" name="Google Shape;3883;p15"/>
              <p:cNvSpPr/>
              <p:nvPr/>
            </p:nvSpPr>
            <p:spPr>
              <a:xfrm rot="10800000">
                <a:off x="3670554" y="2057281"/>
                <a:ext cx="58584" cy="68773"/>
              </a:xfrm>
              <a:custGeom>
                <a:rect b="b" l="l" r="r" t="t"/>
                <a:pathLst>
                  <a:path extrusionOk="0" h="202" w="174">
                    <a:moveTo>
                      <a:pt x="174" y="120"/>
                    </a:moveTo>
                    <a:cubicBezTo>
                      <a:pt x="174" y="152"/>
                      <a:pt x="162" y="180"/>
                      <a:pt x="143" y="202"/>
                    </a:cubicBezTo>
                    <a:cubicBezTo>
                      <a:pt x="93" y="140"/>
                      <a:pt x="46" y="77"/>
                      <a:pt x="0" y="12"/>
                    </a:cubicBezTo>
                    <a:cubicBezTo>
                      <a:pt x="16" y="4"/>
                      <a:pt x="35" y="0"/>
                      <a:pt x="54" y="0"/>
                    </a:cubicBezTo>
                    <a:cubicBezTo>
                      <a:pt x="120" y="0"/>
                      <a:pt x="174" y="54"/>
                      <a:pt x="174" y="12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4" name="Google Shape;3884;p15"/>
              <p:cNvSpPr/>
              <p:nvPr/>
            </p:nvSpPr>
            <p:spPr>
              <a:xfrm rot="10800000">
                <a:off x="3670763" y="2215413"/>
                <a:ext cx="81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5" name="Google Shape;3885;p15"/>
              <p:cNvSpPr/>
              <p:nvPr/>
            </p:nvSpPr>
            <p:spPr>
              <a:xfrm rot="10800000">
                <a:off x="3670763" y="2386071"/>
                <a:ext cx="81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6" name="Google Shape;3886;p15"/>
              <p:cNvSpPr/>
              <p:nvPr/>
            </p:nvSpPr>
            <p:spPr>
              <a:xfrm rot="10800000">
                <a:off x="3670763" y="2553730"/>
                <a:ext cx="81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7" name="Google Shape;3887;p15"/>
              <p:cNvSpPr/>
              <p:nvPr/>
            </p:nvSpPr>
            <p:spPr>
              <a:xfrm rot="10800000">
                <a:off x="3670763" y="2724389"/>
                <a:ext cx="81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8" name="Google Shape;3888;p15"/>
              <p:cNvSpPr/>
              <p:nvPr/>
            </p:nvSpPr>
            <p:spPr>
              <a:xfrm rot="10800000">
                <a:off x="3538103" y="1907000"/>
                <a:ext cx="50943" cy="50943"/>
              </a:xfrm>
              <a:custGeom>
                <a:rect b="b" l="l" r="r" t="t"/>
                <a:pathLst>
                  <a:path extrusionOk="0" h="145" w="150">
                    <a:moveTo>
                      <a:pt x="150" y="121"/>
                    </a:moveTo>
                    <a:cubicBezTo>
                      <a:pt x="150" y="129"/>
                      <a:pt x="149" y="137"/>
                      <a:pt x="147" y="145"/>
                    </a:cubicBezTo>
                    <a:cubicBezTo>
                      <a:pt x="97" y="99"/>
                      <a:pt x="47" y="52"/>
                      <a:pt x="0" y="4"/>
                    </a:cubicBezTo>
                    <a:cubicBezTo>
                      <a:pt x="9" y="1"/>
                      <a:pt x="19" y="0"/>
                      <a:pt x="29" y="0"/>
                    </a:cubicBezTo>
                    <a:cubicBezTo>
                      <a:pt x="96" y="0"/>
                      <a:pt x="150" y="54"/>
                      <a:pt x="150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9" name="Google Shape;3889;p15"/>
              <p:cNvSpPr/>
              <p:nvPr/>
            </p:nvSpPr>
            <p:spPr>
              <a:xfrm rot="10800000">
                <a:off x="3537859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0" name="Google Shape;3890;p15"/>
              <p:cNvSpPr/>
              <p:nvPr/>
            </p:nvSpPr>
            <p:spPr>
              <a:xfrm rot="10800000">
                <a:off x="3537859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1" name="Google Shape;3891;p15"/>
              <p:cNvSpPr/>
              <p:nvPr/>
            </p:nvSpPr>
            <p:spPr>
              <a:xfrm rot="10800000">
                <a:off x="3537859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2" name="Google Shape;3892;p15"/>
              <p:cNvSpPr/>
              <p:nvPr/>
            </p:nvSpPr>
            <p:spPr>
              <a:xfrm rot="10800000">
                <a:off x="3537859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3" name="Google Shape;3893;p15"/>
              <p:cNvSpPr/>
              <p:nvPr/>
            </p:nvSpPr>
            <p:spPr>
              <a:xfrm rot="10800000">
                <a:off x="3537859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4" name="Google Shape;3894;p15"/>
              <p:cNvSpPr/>
              <p:nvPr/>
            </p:nvSpPr>
            <p:spPr>
              <a:xfrm rot="10800000">
                <a:off x="3408407" y="1873643"/>
                <a:ext cx="81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5" name="Google Shape;3895;p15"/>
              <p:cNvSpPr/>
              <p:nvPr/>
            </p:nvSpPr>
            <p:spPr>
              <a:xfrm rot="10800000">
                <a:off x="3408407" y="2044754"/>
                <a:ext cx="81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6" name="Google Shape;3896;p15"/>
              <p:cNvSpPr/>
              <p:nvPr/>
            </p:nvSpPr>
            <p:spPr>
              <a:xfrm rot="10800000">
                <a:off x="3408407" y="2215413"/>
                <a:ext cx="81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7" name="Google Shape;3897;p15"/>
              <p:cNvSpPr/>
              <p:nvPr/>
            </p:nvSpPr>
            <p:spPr>
              <a:xfrm rot="10800000">
                <a:off x="3408407" y="2386071"/>
                <a:ext cx="81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8" name="Google Shape;3898;p15"/>
              <p:cNvSpPr/>
              <p:nvPr/>
            </p:nvSpPr>
            <p:spPr>
              <a:xfrm rot="10800000">
                <a:off x="3408407" y="2553730"/>
                <a:ext cx="81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9" name="Google Shape;3899;p15"/>
              <p:cNvSpPr/>
              <p:nvPr/>
            </p:nvSpPr>
            <p:spPr>
              <a:xfrm rot="10800000">
                <a:off x="3408407" y="2724389"/>
                <a:ext cx="81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0" name="Google Shape;3900;p15"/>
              <p:cNvSpPr/>
              <p:nvPr/>
            </p:nvSpPr>
            <p:spPr>
              <a:xfrm rot="10800000">
                <a:off x="3275747" y="1723605"/>
                <a:ext cx="78962" cy="63679"/>
              </a:xfrm>
              <a:custGeom>
                <a:rect b="b" l="l" r="r" t="t"/>
                <a:pathLst>
                  <a:path extrusionOk="0" h="183" w="226">
                    <a:moveTo>
                      <a:pt x="226" y="121"/>
                    </a:moveTo>
                    <a:cubicBezTo>
                      <a:pt x="226" y="143"/>
                      <a:pt x="219" y="165"/>
                      <a:pt x="209" y="183"/>
                    </a:cubicBezTo>
                    <a:cubicBezTo>
                      <a:pt x="138" y="144"/>
                      <a:pt x="68" y="104"/>
                      <a:pt x="0" y="61"/>
                    </a:cubicBezTo>
                    <a:cubicBezTo>
                      <a:pt x="21" y="25"/>
                      <a:pt x="60" y="0"/>
                      <a:pt x="105" y="0"/>
                    </a:cubicBezTo>
                    <a:cubicBezTo>
                      <a:pt x="172" y="0"/>
                      <a:pt x="226" y="54"/>
                      <a:pt x="226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1" name="Google Shape;3901;p15"/>
              <p:cNvSpPr/>
              <p:nvPr/>
            </p:nvSpPr>
            <p:spPr>
              <a:xfrm rot="10800000">
                <a:off x="3275503" y="1873643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2" name="Google Shape;3902;p15"/>
              <p:cNvSpPr/>
              <p:nvPr/>
            </p:nvSpPr>
            <p:spPr>
              <a:xfrm rot="10800000">
                <a:off x="3275503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3" name="Google Shape;3903;p15"/>
              <p:cNvSpPr/>
              <p:nvPr/>
            </p:nvSpPr>
            <p:spPr>
              <a:xfrm rot="10800000">
                <a:off x="3275503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4" name="Google Shape;3904;p15"/>
              <p:cNvSpPr/>
              <p:nvPr/>
            </p:nvSpPr>
            <p:spPr>
              <a:xfrm rot="10800000">
                <a:off x="3275503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5" name="Google Shape;3905;p15"/>
              <p:cNvSpPr/>
              <p:nvPr/>
            </p:nvSpPr>
            <p:spPr>
              <a:xfrm rot="10800000">
                <a:off x="3275503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6" name="Google Shape;3906;p15"/>
              <p:cNvSpPr/>
              <p:nvPr/>
            </p:nvSpPr>
            <p:spPr>
              <a:xfrm rot="10800000">
                <a:off x="3275503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7" name="Google Shape;3907;p15"/>
              <p:cNvSpPr/>
              <p:nvPr/>
            </p:nvSpPr>
            <p:spPr>
              <a:xfrm rot="10800000">
                <a:off x="3143051" y="1702984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8" name="Google Shape;3908;p15"/>
              <p:cNvSpPr/>
              <p:nvPr/>
            </p:nvSpPr>
            <p:spPr>
              <a:xfrm rot="10800000">
                <a:off x="3143051" y="1873643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9" name="Google Shape;3909;p15"/>
              <p:cNvSpPr/>
              <p:nvPr/>
            </p:nvSpPr>
            <p:spPr>
              <a:xfrm rot="10800000">
                <a:off x="3143051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0" name="Google Shape;3910;p15"/>
              <p:cNvSpPr/>
              <p:nvPr/>
            </p:nvSpPr>
            <p:spPr>
              <a:xfrm rot="10800000">
                <a:off x="3143051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1" name="Google Shape;3911;p15"/>
              <p:cNvSpPr/>
              <p:nvPr/>
            </p:nvSpPr>
            <p:spPr>
              <a:xfrm rot="10800000">
                <a:off x="3143051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2" name="Google Shape;3912;p15"/>
              <p:cNvSpPr/>
              <p:nvPr/>
            </p:nvSpPr>
            <p:spPr>
              <a:xfrm rot="10800000">
                <a:off x="3143051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3" name="Google Shape;3913;p15"/>
              <p:cNvSpPr/>
              <p:nvPr/>
            </p:nvSpPr>
            <p:spPr>
              <a:xfrm rot="10800000">
                <a:off x="3143051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4" name="Google Shape;3914;p15"/>
              <p:cNvSpPr/>
              <p:nvPr/>
            </p:nvSpPr>
            <p:spPr>
              <a:xfrm rot="10800000">
                <a:off x="3013147" y="1702984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5" name="Google Shape;3915;p15"/>
              <p:cNvSpPr/>
              <p:nvPr/>
            </p:nvSpPr>
            <p:spPr>
              <a:xfrm rot="10800000">
                <a:off x="3013147" y="1873643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6" name="Google Shape;3916;p15"/>
              <p:cNvSpPr/>
              <p:nvPr/>
            </p:nvSpPr>
            <p:spPr>
              <a:xfrm rot="10800000">
                <a:off x="3013147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7" name="Google Shape;3917;p15"/>
              <p:cNvSpPr/>
              <p:nvPr/>
            </p:nvSpPr>
            <p:spPr>
              <a:xfrm rot="10800000">
                <a:off x="3013147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8" name="Google Shape;3918;p15"/>
              <p:cNvSpPr/>
              <p:nvPr/>
            </p:nvSpPr>
            <p:spPr>
              <a:xfrm rot="10800000">
                <a:off x="3013147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9" name="Google Shape;3919;p15"/>
              <p:cNvSpPr/>
              <p:nvPr/>
            </p:nvSpPr>
            <p:spPr>
              <a:xfrm rot="10800000">
                <a:off x="3013147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0" name="Google Shape;3920;p15"/>
              <p:cNvSpPr/>
              <p:nvPr/>
            </p:nvSpPr>
            <p:spPr>
              <a:xfrm rot="10800000">
                <a:off x="3013147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1" name="Google Shape;3921;p15"/>
              <p:cNvSpPr/>
              <p:nvPr/>
            </p:nvSpPr>
            <p:spPr>
              <a:xfrm rot="10800000">
                <a:off x="2883487" y="1586060"/>
                <a:ext cx="73867" cy="30566"/>
              </a:xfrm>
              <a:custGeom>
                <a:rect b="b" l="l" r="r" t="t"/>
                <a:pathLst>
                  <a:path extrusionOk="0" h="89" w="212">
                    <a:moveTo>
                      <a:pt x="212" y="89"/>
                    </a:moveTo>
                    <a:cubicBezTo>
                      <a:pt x="141" y="77"/>
                      <a:pt x="70" y="62"/>
                      <a:pt x="0" y="46"/>
                    </a:cubicBezTo>
                    <a:cubicBezTo>
                      <a:pt x="22" y="18"/>
                      <a:pt x="57" y="0"/>
                      <a:pt x="95" y="0"/>
                    </a:cubicBezTo>
                    <a:cubicBezTo>
                      <a:pt x="151" y="0"/>
                      <a:pt x="198" y="37"/>
                      <a:pt x="212" y="89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2" name="Google Shape;3922;p15"/>
              <p:cNvSpPr/>
              <p:nvPr/>
            </p:nvSpPr>
            <p:spPr>
              <a:xfrm rot="10800000">
                <a:off x="2880695" y="1702984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3" name="Google Shape;3923;p15"/>
              <p:cNvSpPr/>
              <p:nvPr/>
            </p:nvSpPr>
            <p:spPr>
              <a:xfrm rot="10800000">
                <a:off x="2880695" y="1873643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4" name="Google Shape;3924;p15"/>
              <p:cNvSpPr/>
              <p:nvPr/>
            </p:nvSpPr>
            <p:spPr>
              <a:xfrm rot="10800000">
                <a:off x="2880695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5" name="Google Shape;3925;p15"/>
              <p:cNvSpPr/>
              <p:nvPr/>
            </p:nvSpPr>
            <p:spPr>
              <a:xfrm rot="10800000">
                <a:off x="2880695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6" name="Google Shape;3926;p15"/>
              <p:cNvSpPr/>
              <p:nvPr/>
            </p:nvSpPr>
            <p:spPr>
              <a:xfrm rot="10800000">
                <a:off x="2880695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7" name="Google Shape;3927;p15"/>
              <p:cNvSpPr/>
              <p:nvPr/>
            </p:nvSpPr>
            <p:spPr>
              <a:xfrm rot="10800000">
                <a:off x="2880695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8" name="Google Shape;3928;p15"/>
              <p:cNvSpPr/>
              <p:nvPr/>
            </p:nvSpPr>
            <p:spPr>
              <a:xfrm rot="10800000">
                <a:off x="2880695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9" name="Google Shape;3929;p15"/>
              <p:cNvSpPr/>
              <p:nvPr/>
            </p:nvSpPr>
            <p:spPr>
              <a:xfrm rot="10800000">
                <a:off x="2751035" y="1568230"/>
                <a:ext cx="81509" cy="48395"/>
              </a:xfrm>
              <a:custGeom>
                <a:rect b="b" l="l" r="r" t="t"/>
                <a:pathLst>
                  <a:path extrusionOk="0" h="135" w="240">
                    <a:moveTo>
                      <a:pt x="240" y="120"/>
                    </a:moveTo>
                    <a:cubicBezTo>
                      <a:pt x="240" y="125"/>
                      <a:pt x="240" y="130"/>
                      <a:pt x="239" y="135"/>
                    </a:cubicBezTo>
                    <a:cubicBezTo>
                      <a:pt x="159" y="129"/>
                      <a:pt x="79" y="121"/>
                      <a:pt x="0" y="111"/>
                    </a:cubicBezTo>
                    <a:cubicBezTo>
                      <a:pt x="5" y="49"/>
                      <a:pt x="57" y="0"/>
                      <a:pt x="120" y="0"/>
                    </a:cubicBezTo>
                    <a:cubicBezTo>
                      <a:pt x="186" y="0"/>
                      <a:pt x="240" y="54"/>
                      <a:pt x="240" y="12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0" name="Google Shape;3930;p15"/>
              <p:cNvSpPr/>
              <p:nvPr/>
            </p:nvSpPr>
            <p:spPr>
              <a:xfrm rot="10800000">
                <a:off x="2750791" y="1702984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1" name="Google Shape;3931;p15"/>
              <p:cNvSpPr/>
              <p:nvPr/>
            </p:nvSpPr>
            <p:spPr>
              <a:xfrm rot="10800000">
                <a:off x="2750791" y="1873643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2" name="Google Shape;3932;p15"/>
              <p:cNvSpPr/>
              <p:nvPr/>
            </p:nvSpPr>
            <p:spPr>
              <a:xfrm rot="10800000">
                <a:off x="2750791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3" name="Google Shape;3933;p15"/>
              <p:cNvSpPr/>
              <p:nvPr/>
            </p:nvSpPr>
            <p:spPr>
              <a:xfrm rot="10800000">
                <a:off x="2750791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4" name="Google Shape;3934;p15"/>
              <p:cNvSpPr/>
              <p:nvPr/>
            </p:nvSpPr>
            <p:spPr>
              <a:xfrm rot="10800000">
                <a:off x="2750791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5" name="Google Shape;3935;p15"/>
              <p:cNvSpPr/>
              <p:nvPr/>
            </p:nvSpPr>
            <p:spPr>
              <a:xfrm rot="10800000">
                <a:off x="2750791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6" name="Google Shape;3936;p15"/>
              <p:cNvSpPr/>
              <p:nvPr/>
            </p:nvSpPr>
            <p:spPr>
              <a:xfrm rot="10800000">
                <a:off x="2750791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7" name="Google Shape;3937;p15"/>
              <p:cNvSpPr/>
              <p:nvPr/>
            </p:nvSpPr>
            <p:spPr>
              <a:xfrm rot="10800000">
                <a:off x="2659338" y="1565683"/>
                <a:ext cx="43301" cy="50943"/>
              </a:xfrm>
              <a:custGeom>
                <a:rect b="b" l="l" r="r" t="t"/>
                <a:pathLst>
                  <a:path extrusionOk="0" h="144" w="123">
                    <a:moveTo>
                      <a:pt x="123" y="0"/>
                    </a:moveTo>
                    <a:cubicBezTo>
                      <a:pt x="123" y="144"/>
                      <a:pt x="123" y="144"/>
                      <a:pt x="123" y="144"/>
                    </a:cubicBezTo>
                    <a:cubicBezTo>
                      <a:pt x="82" y="144"/>
                      <a:pt x="42" y="143"/>
                      <a:pt x="2" y="142"/>
                    </a:cubicBezTo>
                    <a:cubicBezTo>
                      <a:pt x="0" y="135"/>
                      <a:pt x="0" y="128"/>
                      <a:pt x="0" y="120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8" name="Google Shape;3938;p15"/>
              <p:cNvSpPr/>
              <p:nvPr/>
            </p:nvSpPr>
            <p:spPr>
              <a:xfrm rot="10800000">
                <a:off x="2659338" y="1703229"/>
                <a:ext cx="43301" cy="84055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1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9" name="Google Shape;3939;p15"/>
              <p:cNvSpPr/>
              <p:nvPr/>
            </p:nvSpPr>
            <p:spPr>
              <a:xfrm rot="10800000">
                <a:off x="2659338" y="1873887"/>
                <a:ext cx="43301" cy="84055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1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0" name="Google Shape;3940;p15"/>
              <p:cNvSpPr/>
              <p:nvPr/>
            </p:nvSpPr>
            <p:spPr>
              <a:xfrm rot="10800000">
                <a:off x="2659338" y="2044546"/>
                <a:ext cx="43301" cy="81508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0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1" name="Google Shape;3941;p15"/>
              <p:cNvSpPr/>
              <p:nvPr/>
            </p:nvSpPr>
            <p:spPr>
              <a:xfrm rot="10800000">
                <a:off x="2659338" y="2215205"/>
                <a:ext cx="43301" cy="81508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1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2" name="Google Shape;3942;p15"/>
              <p:cNvSpPr/>
              <p:nvPr/>
            </p:nvSpPr>
            <p:spPr>
              <a:xfrm rot="10800000">
                <a:off x="2659338" y="2385863"/>
                <a:ext cx="43301" cy="81508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0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3" name="Google Shape;3943;p15"/>
              <p:cNvSpPr/>
              <p:nvPr/>
            </p:nvSpPr>
            <p:spPr>
              <a:xfrm rot="10800000">
                <a:off x="2659338" y="2553975"/>
                <a:ext cx="43301" cy="84055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0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4" name="Google Shape;3944;p15"/>
              <p:cNvSpPr/>
              <p:nvPr/>
            </p:nvSpPr>
            <p:spPr>
              <a:xfrm rot="10800000">
                <a:off x="2659338" y="2724633"/>
                <a:ext cx="43301" cy="84055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1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45" name="Google Shape;3945;p15"/>
            <p:cNvSpPr/>
            <p:nvPr/>
          </p:nvSpPr>
          <p:spPr>
            <a:xfrm flipH="1">
              <a:off x="2632834" y="1"/>
              <a:ext cx="1285915" cy="1285915"/>
            </a:xfrm>
            <a:custGeom>
              <a:rect b="b" l="l" r="r" t="t"/>
              <a:pathLst>
                <a:path extrusionOk="0" h="3774" w="3774">
                  <a:moveTo>
                    <a:pt x="3774" y="3774"/>
                  </a:move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lnTo>
                    <a:pt x="3774" y="377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15"/>
            <p:cNvSpPr/>
            <p:nvPr/>
          </p:nvSpPr>
          <p:spPr>
            <a:xfrm>
              <a:off x="1336308" y="2571801"/>
              <a:ext cx="1285915" cy="1285915"/>
            </a:xfrm>
            <a:custGeom>
              <a:rect b="b" l="l" r="r" t="t"/>
              <a:pathLst>
                <a:path extrusionOk="0" h="3774" w="3774">
                  <a:moveTo>
                    <a:pt x="3774" y="3774"/>
                  </a:move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lnTo>
                    <a:pt x="3774" y="37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7" name="Google Shape;3947;p15"/>
          <p:cNvGrpSpPr/>
          <p:nvPr/>
        </p:nvGrpSpPr>
        <p:grpSpPr>
          <a:xfrm flipH="1">
            <a:off x="3827885" y="-453610"/>
            <a:ext cx="897138" cy="897269"/>
            <a:chOff x="2241850" y="-41650"/>
            <a:chExt cx="1628791" cy="1629028"/>
          </a:xfrm>
        </p:grpSpPr>
        <p:grpSp>
          <p:nvGrpSpPr>
            <p:cNvPr id="3948" name="Google Shape;3948;p15"/>
            <p:cNvGrpSpPr/>
            <p:nvPr/>
          </p:nvGrpSpPr>
          <p:grpSpPr>
            <a:xfrm>
              <a:off x="2242113" y="772948"/>
              <a:ext cx="1627294" cy="814430"/>
              <a:chOff x="5507038" y="5365750"/>
              <a:chExt cx="1643067" cy="822325"/>
            </a:xfrm>
          </p:grpSpPr>
          <p:sp>
            <p:nvSpPr>
              <p:cNvPr id="3949" name="Google Shape;3949;p15"/>
              <p:cNvSpPr/>
              <p:nvPr/>
            </p:nvSpPr>
            <p:spPr>
              <a:xfrm>
                <a:off x="5507038" y="5365750"/>
                <a:ext cx="1643067" cy="822325"/>
              </a:xfrm>
              <a:custGeom>
                <a:rect b="b" l="l" r="r" t="t"/>
                <a:pathLst>
                  <a:path extrusionOk="0" h="3812" w="7624">
                    <a:moveTo>
                      <a:pt x="7548" y="0"/>
                    </a:moveTo>
                    <a:cubicBezTo>
                      <a:pt x="7548" y="2060"/>
                      <a:pt x="5872" y="3735"/>
                      <a:pt x="3812" y="3735"/>
                    </a:cubicBezTo>
                    <a:cubicBezTo>
                      <a:pt x="1752" y="3735"/>
                      <a:pt x="76" y="2060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02"/>
                      <a:pt x="1710" y="3812"/>
                      <a:pt x="3812" y="3812"/>
                    </a:cubicBezTo>
                    <a:cubicBezTo>
                      <a:pt x="5914" y="3812"/>
                      <a:pt x="7624" y="2102"/>
                      <a:pt x="7624" y="0"/>
                    </a:cubicBezTo>
                    <a:lnTo>
                      <a:pt x="7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0" name="Google Shape;3950;p15"/>
              <p:cNvSpPr/>
              <p:nvPr/>
            </p:nvSpPr>
            <p:spPr>
              <a:xfrm>
                <a:off x="5583238" y="5365750"/>
                <a:ext cx="1490665" cy="744533"/>
              </a:xfrm>
              <a:custGeom>
                <a:rect b="b" l="l" r="r" t="t"/>
                <a:pathLst>
                  <a:path extrusionOk="0" h="3458" w="6917">
                    <a:moveTo>
                      <a:pt x="6841" y="0"/>
                    </a:moveTo>
                    <a:cubicBezTo>
                      <a:pt x="6841" y="1865"/>
                      <a:pt x="5324" y="3382"/>
                      <a:pt x="3459" y="3382"/>
                    </a:cubicBezTo>
                    <a:cubicBezTo>
                      <a:pt x="1594" y="3382"/>
                      <a:pt x="77" y="1865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07"/>
                      <a:pt x="1552" y="3458"/>
                      <a:pt x="3459" y="3458"/>
                    </a:cubicBezTo>
                    <a:cubicBezTo>
                      <a:pt x="5366" y="3458"/>
                      <a:pt x="6917" y="1907"/>
                      <a:pt x="6917" y="0"/>
                    </a:cubicBezTo>
                    <a:lnTo>
                      <a:pt x="68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1" name="Google Shape;3951;p15"/>
              <p:cNvSpPr/>
              <p:nvPr/>
            </p:nvSpPr>
            <p:spPr>
              <a:xfrm>
                <a:off x="5654675" y="5365750"/>
                <a:ext cx="1347793" cy="674686"/>
              </a:xfrm>
              <a:custGeom>
                <a:rect b="b" l="l" r="r" t="t"/>
                <a:pathLst>
                  <a:path extrusionOk="0" h="3128" w="6256">
                    <a:moveTo>
                      <a:pt x="6180" y="0"/>
                    </a:moveTo>
                    <a:cubicBezTo>
                      <a:pt x="6180" y="1683"/>
                      <a:pt x="4811" y="3052"/>
                      <a:pt x="3128" y="3052"/>
                    </a:cubicBezTo>
                    <a:cubicBezTo>
                      <a:pt x="1445" y="3052"/>
                      <a:pt x="76" y="1683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25"/>
                      <a:pt x="1403" y="3128"/>
                      <a:pt x="3128" y="3128"/>
                    </a:cubicBezTo>
                    <a:cubicBezTo>
                      <a:pt x="4853" y="3128"/>
                      <a:pt x="6256" y="1725"/>
                      <a:pt x="6256" y="0"/>
                    </a:cubicBezTo>
                    <a:lnTo>
                      <a:pt x="618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2" name="Google Shape;3952;p15"/>
              <p:cNvSpPr/>
              <p:nvPr/>
            </p:nvSpPr>
            <p:spPr>
              <a:xfrm>
                <a:off x="5721350" y="5365750"/>
                <a:ext cx="1214437" cy="606423"/>
              </a:xfrm>
              <a:custGeom>
                <a:rect b="b" l="l" r="r" t="t"/>
                <a:pathLst>
                  <a:path extrusionOk="0" h="2817" w="5634">
                    <a:moveTo>
                      <a:pt x="5558" y="0"/>
                    </a:moveTo>
                    <a:cubicBezTo>
                      <a:pt x="5558" y="1511"/>
                      <a:pt x="4328" y="2741"/>
                      <a:pt x="2817" y="2741"/>
                    </a:cubicBezTo>
                    <a:cubicBezTo>
                      <a:pt x="1306" y="2741"/>
                      <a:pt x="76" y="1511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53"/>
                      <a:pt x="1264" y="2817"/>
                      <a:pt x="2817" y="2817"/>
                    </a:cubicBezTo>
                    <a:cubicBezTo>
                      <a:pt x="4370" y="2817"/>
                      <a:pt x="5634" y="1553"/>
                      <a:pt x="5634" y="0"/>
                    </a:cubicBezTo>
                    <a:lnTo>
                      <a:pt x="55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3" name="Google Shape;3953;p15"/>
              <p:cNvSpPr/>
              <p:nvPr/>
            </p:nvSpPr>
            <p:spPr>
              <a:xfrm>
                <a:off x="5784850" y="5365750"/>
                <a:ext cx="1087432" cy="542928"/>
              </a:xfrm>
              <a:custGeom>
                <a:rect b="b" l="l" r="r" t="t"/>
                <a:pathLst>
                  <a:path extrusionOk="0" h="2520" w="5041">
                    <a:moveTo>
                      <a:pt x="4965" y="0"/>
                    </a:moveTo>
                    <a:cubicBezTo>
                      <a:pt x="4965" y="1348"/>
                      <a:pt x="3869" y="2444"/>
                      <a:pt x="2521" y="2444"/>
                    </a:cubicBezTo>
                    <a:cubicBezTo>
                      <a:pt x="1173" y="2444"/>
                      <a:pt x="77" y="1348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90"/>
                      <a:pt x="1131" y="2520"/>
                      <a:pt x="2521" y="2520"/>
                    </a:cubicBezTo>
                    <a:cubicBezTo>
                      <a:pt x="3911" y="2520"/>
                      <a:pt x="5041" y="1390"/>
                      <a:pt x="5041" y="0"/>
                    </a:cubicBezTo>
                    <a:lnTo>
                      <a:pt x="49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4" name="Google Shape;3954;p15"/>
              <p:cNvSpPr/>
              <p:nvPr/>
            </p:nvSpPr>
            <p:spPr>
              <a:xfrm>
                <a:off x="5849938" y="5365750"/>
                <a:ext cx="957261" cy="477836"/>
              </a:xfrm>
              <a:custGeom>
                <a:rect b="b" l="l" r="r" t="t"/>
                <a:pathLst>
                  <a:path extrusionOk="0" h="2217" w="4435">
                    <a:moveTo>
                      <a:pt x="4359" y="0"/>
                    </a:moveTo>
                    <a:cubicBezTo>
                      <a:pt x="4359" y="1181"/>
                      <a:pt x="3399" y="2141"/>
                      <a:pt x="2218" y="2141"/>
                    </a:cubicBezTo>
                    <a:cubicBezTo>
                      <a:pt x="1037" y="2141"/>
                      <a:pt x="76" y="1181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23"/>
                      <a:pt x="995" y="2217"/>
                      <a:pt x="2218" y="2217"/>
                    </a:cubicBezTo>
                    <a:cubicBezTo>
                      <a:pt x="3441" y="2217"/>
                      <a:pt x="4435" y="1223"/>
                      <a:pt x="4435" y="0"/>
                    </a:cubicBezTo>
                    <a:lnTo>
                      <a:pt x="4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5" name="Google Shape;3955;p15"/>
              <p:cNvSpPr/>
              <p:nvPr/>
            </p:nvSpPr>
            <p:spPr>
              <a:xfrm>
                <a:off x="5908675" y="5365750"/>
                <a:ext cx="839785" cy="419099"/>
              </a:xfrm>
              <a:custGeom>
                <a:rect b="b" l="l" r="r" t="t"/>
                <a:pathLst>
                  <a:path extrusionOk="0" h="1945" w="3891">
                    <a:moveTo>
                      <a:pt x="3815" y="0"/>
                    </a:moveTo>
                    <a:cubicBezTo>
                      <a:pt x="3815" y="1031"/>
                      <a:pt x="2977" y="1869"/>
                      <a:pt x="1946" y="1869"/>
                    </a:cubicBezTo>
                    <a:cubicBezTo>
                      <a:pt x="915" y="1869"/>
                      <a:pt x="77" y="1031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73"/>
                      <a:pt x="873" y="1945"/>
                      <a:pt x="1946" y="1945"/>
                    </a:cubicBezTo>
                    <a:cubicBezTo>
                      <a:pt x="3019" y="1945"/>
                      <a:pt x="3891" y="1073"/>
                      <a:pt x="3891" y="0"/>
                    </a:cubicBezTo>
                    <a:lnTo>
                      <a:pt x="38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6" name="Google Shape;3956;p15"/>
              <p:cNvSpPr/>
              <p:nvPr/>
            </p:nvSpPr>
            <p:spPr>
              <a:xfrm>
                <a:off x="5972175" y="5365750"/>
                <a:ext cx="712785" cy="355600"/>
              </a:xfrm>
              <a:custGeom>
                <a:rect b="b" l="l" r="r" t="t"/>
                <a:pathLst>
                  <a:path extrusionOk="0" h="1650" w="3301">
                    <a:moveTo>
                      <a:pt x="3225" y="0"/>
                    </a:moveTo>
                    <a:cubicBezTo>
                      <a:pt x="3225" y="868"/>
                      <a:pt x="2519" y="1574"/>
                      <a:pt x="1651" y="1574"/>
                    </a:cubicBezTo>
                    <a:cubicBezTo>
                      <a:pt x="783" y="1574"/>
                      <a:pt x="76" y="868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10"/>
                      <a:pt x="741" y="1650"/>
                      <a:pt x="1651" y="1650"/>
                    </a:cubicBezTo>
                    <a:cubicBezTo>
                      <a:pt x="2561" y="1650"/>
                      <a:pt x="3301" y="910"/>
                      <a:pt x="3301" y="0"/>
                    </a:cubicBezTo>
                    <a:lnTo>
                      <a:pt x="32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7" name="Google Shape;3957;p15"/>
              <p:cNvSpPr/>
              <p:nvPr/>
            </p:nvSpPr>
            <p:spPr>
              <a:xfrm>
                <a:off x="6035675" y="5365750"/>
                <a:ext cx="587376" cy="293688"/>
              </a:xfrm>
              <a:custGeom>
                <a:rect b="b" l="l" r="r" t="t"/>
                <a:pathLst>
                  <a:path extrusionOk="0" h="1362" w="2724">
                    <a:moveTo>
                      <a:pt x="2648" y="0"/>
                    </a:moveTo>
                    <a:cubicBezTo>
                      <a:pt x="2648" y="709"/>
                      <a:pt x="2071" y="1286"/>
                      <a:pt x="1362" y="1286"/>
                    </a:cubicBezTo>
                    <a:cubicBezTo>
                      <a:pt x="653" y="1286"/>
                      <a:pt x="76" y="709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1"/>
                      <a:pt x="611" y="1362"/>
                      <a:pt x="1362" y="1362"/>
                    </a:cubicBezTo>
                    <a:cubicBezTo>
                      <a:pt x="2113" y="1362"/>
                      <a:pt x="2724" y="751"/>
                      <a:pt x="2724" y="0"/>
                    </a:cubicBez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8" name="Google Shape;3958;p15"/>
              <p:cNvSpPr/>
              <p:nvPr/>
            </p:nvSpPr>
            <p:spPr>
              <a:xfrm>
                <a:off x="6105525" y="5365750"/>
                <a:ext cx="446087" cy="222249"/>
              </a:xfrm>
              <a:custGeom>
                <a:rect b="b" l="l" r="r" t="t"/>
                <a:pathLst>
                  <a:path extrusionOk="0" h="1032" w="2064">
                    <a:moveTo>
                      <a:pt x="1987" y="0"/>
                    </a:moveTo>
                    <a:cubicBezTo>
                      <a:pt x="1987" y="527"/>
                      <a:pt x="1559" y="955"/>
                      <a:pt x="1032" y="955"/>
                    </a:cubicBezTo>
                    <a:cubicBezTo>
                      <a:pt x="505" y="955"/>
                      <a:pt x="76" y="527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69"/>
                      <a:pt x="463" y="1032"/>
                      <a:pt x="1032" y="1032"/>
                    </a:cubicBezTo>
                    <a:cubicBezTo>
                      <a:pt x="1601" y="1032"/>
                      <a:pt x="2064" y="569"/>
                      <a:pt x="2064" y="0"/>
                    </a:cubicBezTo>
                    <a:lnTo>
                      <a:pt x="19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9" name="Google Shape;3959;p15"/>
              <p:cNvSpPr/>
              <p:nvPr/>
            </p:nvSpPr>
            <p:spPr>
              <a:xfrm>
                <a:off x="6156325" y="5365750"/>
                <a:ext cx="344489" cy="171450"/>
              </a:xfrm>
              <a:custGeom>
                <a:rect b="b" l="l" r="r" t="t"/>
                <a:pathLst>
                  <a:path extrusionOk="0" h="796" w="1592">
                    <a:moveTo>
                      <a:pt x="1516" y="0"/>
                    </a:moveTo>
                    <a:cubicBezTo>
                      <a:pt x="1516" y="397"/>
                      <a:pt x="1193" y="720"/>
                      <a:pt x="796" y="720"/>
                    </a:cubicBezTo>
                    <a:cubicBezTo>
                      <a:pt x="399" y="720"/>
                      <a:pt x="76" y="397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39"/>
                      <a:pt x="357" y="796"/>
                      <a:pt x="796" y="796"/>
                    </a:cubicBezTo>
                    <a:cubicBezTo>
                      <a:pt x="1235" y="796"/>
                      <a:pt x="1592" y="439"/>
                      <a:pt x="1592" y="0"/>
                    </a:cubicBezTo>
                    <a:lnTo>
                      <a:pt x="15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60" name="Google Shape;3960;p15"/>
            <p:cNvSpPr/>
            <p:nvPr/>
          </p:nvSpPr>
          <p:spPr>
            <a:xfrm>
              <a:off x="2241850" y="-41650"/>
              <a:ext cx="814391" cy="814391"/>
            </a:xfrm>
            <a:custGeom>
              <a:rect b="b" l="l" r="r" t="t"/>
              <a:pathLst>
                <a:path extrusionOk="0" h="3774" w="3774">
                  <a:moveTo>
                    <a:pt x="3774" y="3774"/>
                  </a:move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lnTo>
                    <a:pt x="3774" y="3774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15"/>
            <p:cNvSpPr/>
            <p:nvPr/>
          </p:nvSpPr>
          <p:spPr>
            <a:xfrm flipH="1">
              <a:off x="3056250" y="-41650"/>
              <a:ext cx="814391" cy="814391"/>
            </a:xfrm>
            <a:custGeom>
              <a:rect b="b" l="l" r="r" t="t"/>
              <a:pathLst>
                <a:path extrusionOk="0" h="3774" w="3774">
                  <a:moveTo>
                    <a:pt x="3774" y="3774"/>
                  </a:move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lnTo>
                    <a:pt x="3774" y="3774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3962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3" name="Google Shape;3963;p16"/>
          <p:cNvGrpSpPr/>
          <p:nvPr/>
        </p:nvGrpSpPr>
        <p:grpSpPr>
          <a:xfrm>
            <a:off x="427963" y="7"/>
            <a:ext cx="8002950" cy="5184531"/>
            <a:chOff x="-127774" y="7"/>
            <a:chExt cx="8002950" cy="5184531"/>
          </a:xfrm>
        </p:grpSpPr>
        <p:sp>
          <p:nvSpPr>
            <p:cNvPr id="3964" name="Google Shape;3964;p16"/>
            <p:cNvSpPr/>
            <p:nvPr/>
          </p:nvSpPr>
          <p:spPr>
            <a:xfrm rot="10800000">
              <a:off x="6660476" y="3967432"/>
              <a:ext cx="1214700" cy="1217106"/>
            </a:xfrm>
            <a:custGeom>
              <a:rect b="b" l="l" r="r" t="t"/>
              <a:pathLst>
                <a:path extrusionOk="0" h="3774" w="3774">
                  <a:moveTo>
                    <a:pt x="37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16"/>
            <p:cNvSpPr/>
            <p:nvPr/>
          </p:nvSpPr>
          <p:spPr>
            <a:xfrm>
              <a:off x="-127774" y="7"/>
              <a:ext cx="1214700" cy="1217106"/>
            </a:xfrm>
            <a:custGeom>
              <a:rect b="b" l="l" r="r" t="t"/>
              <a:pathLst>
                <a:path extrusionOk="0" h="3774" w="3774">
                  <a:moveTo>
                    <a:pt x="37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6" name="Google Shape;3966;p16"/>
          <p:cNvGrpSpPr/>
          <p:nvPr/>
        </p:nvGrpSpPr>
        <p:grpSpPr>
          <a:xfrm>
            <a:off x="-868043" y="-25350"/>
            <a:ext cx="11889717" cy="5226800"/>
            <a:chOff x="-868043" y="-25350"/>
            <a:chExt cx="11889717" cy="5226800"/>
          </a:xfrm>
        </p:grpSpPr>
        <p:pic>
          <p:nvPicPr>
            <p:cNvPr id="3967" name="Google Shape;3967;p16"/>
            <p:cNvPicPr preferRelativeResize="0"/>
            <p:nvPr/>
          </p:nvPicPr>
          <p:blipFill rotWithShape="1">
            <a:blip r:embed="rId2">
              <a:alphaModFix/>
            </a:blip>
            <a:srcRect b="0" l="0" r="64614" t="0"/>
            <a:stretch/>
          </p:blipFill>
          <p:spPr>
            <a:xfrm>
              <a:off x="8430775" y="-25350"/>
              <a:ext cx="2590899" cy="522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8" name="Google Shape;3968;p16"/>
            <p:cNvPicPr preferRelativeResize="0"/>
            <p:nvPr/>
          </p:nvPicPr>
          <p:blipFill rotWithShape="1">
            <a:blip r:embed="rId2">
              <a:alphaModFix/>
            </a:blip>
            <a:srcRect b="0" l="82306" r="0" t="0"/>
            <a:stretch/>
          </p:blipFill>
          <p:spPr>
            <a:xfrm>
              <a:off x="-868043" y="-25350"/>
              <a:ext cx="1295452" cy="522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69" name="Google Shape;3969;p16"/>
          <p:cNvSpPr txBox="1"/>
          <p:nvPr>
            <p:ph type="title"/>
          </p:nvPr>
        </p:nvSpPr>
        <p:spPr>
          <a:xfrm>
            <a:off x="1383425" y="1599600"/>
            <a:ext cx="25998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70" name="Google Shape;3970;p16"/>
          <p:cNvSpPr txBox="1"/>
          <p:nvPr>
            <p:ph idx="1" type="subTitle"/>
          </p:nvPr>
        </p:nvSpPr>
        <p:spPr>
          <a:xfrm>
            <a:off x="1383425" y="2662800"/>
            <a:ext cx="2599800" cy="8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971" name="Google Shape;3971;p16"/>
          <p:cNvGrpSpPr/>
          <p:nvPr/>
        </p:nvGrpSpPr>
        <p:grpSpPr>
          <a:xfrm>
            <a:off x="-858154" y="0"/>
            <a:ext cx="11879824" cy="5143626"/>
            <a:chOff x="-858154" y="0"/>
            <a:chExt cx="11879824" cy="5143626"/>
          </a:xfrm>
        </p:grpSpPr>
        <p:grpSp>
          <p:nvGrpSpPr>
            <p:cNvPr id="3972" name="Google Shape;3972;p16"/>
            <p:cNvGrpSpPr/>
            <p:nvPr/>
          </p:nvGrpSpPr>
          <p:grpSpPr>
            <a:xfrm rot="10800000">
              <a:off x="8433280" y="0"/>
              <a:ext cx="2588390" cy="5143615"/>
              <a:chOff x="1333341" y="1"/>
              <a:chExt cx="2588390" cy="5143615"/>
            </a:xfrm>
          </p:grpSpPr>
          <p:grpSp>
            <p:nvGrpSpPr>
              <p:cNvPr id="3973" name="Google Shape;3973;p16"/>
              <p:cNvGrpSpPr/>
              <p:nvPr/>
            </p:nvGrpSpPr>
            <p:grpSpPr>
              <a:xfrm>
                <a:off x="1336308" y="2571793"/>
                <a:ext cx="2585422" cy="2571823"/>
                <a:chOff x="1336281" y="1565676"/>
                <a:chExt cx="2627195" cy="2613376"/>
              </a:xfrm>
            </p:grpSpPr>
            <p:sp>
              <p:nvSpPr>
                <p:cNvPr id="3974" name="Google Shape;3974;p16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5" name="Google Shape;3975;p16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6" name="Google Shape;3976;p16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7" name="Google Shape;3977;p16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8" name="Google Shape;3978;p16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9" name="Google Shape;3979;p16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0" name="Google Shape;3980;p16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1" name="Google Shape;3981;p16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2" name="Google Shape;3982;p16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3" name="Google Shape;3983;p16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4" name="Google Shape;3984;p16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5" name="Google Shape;3985;p16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6" name="Google Shape;3986;p16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7" name="Google Shape;3987;p16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8" name="Google Shape;3988;p16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9" name="Google Shape;3989;p16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0" name="Google Shape;3990;p16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1" name="Google Shape;3991;p16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2" name="Google Shape;3992;p16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3" name="Google Shape;3993;p16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4" name="Google Shape;3994;p16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5" name="Google Shape;3995;p16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6" name="Google Shape;3996;p16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7" name="Google Shape;3997;p16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8" name="Google Shape;3998;p16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9" name="Google Shape;3999;p16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0" name="Google Shape;4000;p16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1" name="Google Shape;4001;p16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2" name="Google Shape;4002;p16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3" name="Google Shape;4003;p16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4" name="Google Shape;4004;p16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5" name="Google Shape;4005;p16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6" name="Google Shape;4006;p16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7" name="Google Shape;4007;p16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8" name="Google Shape;4008;p16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9" name="Google Shape;4009;p16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0" name="Google Shape;4010;p16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1" name="Google Shape;4011;p16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2" name="Google Shape;4012;p16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3" name="Google Shape;4013;p16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4" name="Google Shape;4014;p16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5" name="Google Shape;4015;p16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6" name="Google Shape;4016;p16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7" name="Google Shape;4017;p16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8" name="Google Shape;4018;p16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9" name="Google Shape;4019;p16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0" name="Google Shape;4020;p16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1" name="Google Shape;4021;p16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2" name="Google Shape;4022;p16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3" name="Google Shape;4023;p16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4" name="Google Shape;4024;p16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5" name="Google Shape;4025;p16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6" name="Google Shape;4026;p16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7" name="Google Shape;4027;p16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8" name="Google Shape;4028;p16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9" name="Google Shape;4029;p16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0" name="Google Shape;4030;p16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1" name="Google Shape;4031;p16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2" name="Google Shape;4032;p16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3" name="Google Shape;4033;p16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4" name="Google Shape;4034;p16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5" name="Google Shape;4035;p16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6" name="Google Shape;4036;p16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7" name="Google Shape;4037;p16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8" name="Google Shape;4038;p16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9" name="Google Shape;4039;p16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0" name="Google Shape;4040;p16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1" name="Google Shape;4041;p16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2" name="Google Shape;4042;p16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3" name="Google Shape;4043;p16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4" name="Google Shape;4044;p16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5" name="Google Shape;4045;p16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6" name="Google Shape;4046;p16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7" name="Google Shape;4047;p16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8" name="Google Shape;4048;p16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9" name="Google Shape;4049;p16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0" name="Google Shape;4050;p16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1" name="Google Shape;4051;p16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2" name="Google Shape;4052;p16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3" name="Google Shape;4053;p16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4" name="Google Shape;4054;p16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55" name="Google Shape;4055;p16"/>
              <p:cNvGrpSpPr/>
              <p:nvPr/>
            </p:nvGrpSpPr>
            <p:grpSpPr>
              <a:xfrm flipH="1">
                <a:off x="1333341" y="1412"/>
                <a:ext cx="2585715" cy="2573191"/>
                <a:chOff x="1335984" y="1564286"/>
                <a:chExt cx="2627492" cy="2614766"/>
              </a:xfrm>
            </p:grpSpPr>
            <p:sp>
              <p:nvSpPr>
                <p:cNvPr id="4056" name="Google Shape;4056;p16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7" name="Google Shape;4057;p16"/>
                <p:cNvSpPr/>
                <p:nvPr/>
              </p:nvSpPr>
              <p:spPr>
                <a:xfrm rot="10800000">
                  <a:off x="133628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8" name="Google Shape;4058;p16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9" name="Google Shape;4059;p16"/>
                <p:cNvSpPr/>
                <p:nvPr/>
              </p:nvSpPr>
              <p:spPr>
                <a:xfrm rot="10800000">
                  <a:off x="1336000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0" name="Google Shape;4060;p16"/>
                <p:cNvSpPr/>
                <p:nvPr/>
              </p:nvSpPr>
              <p:spPr>
                <a:xfrm rot="10800000">
                  <a:off x="1336001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1" name="Google Shape;4061;p16"/>
                <p:cNvSpPr/>
                <p:nvPr/>
              </p:nvSpPr>
              <p:spPr>
                <a:xfrm rot="10800000">
                  <a:off x="1335984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2" name="Google Shape;4062;p16"/>
                <p:cNvSpPr/>
                <p:nvPr/>
              </p:nvSpPr>
              <p:spPr>
                <a:xfrm rot="10800000">
                  <a:off x="1336001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3" name="Google Shape;4063;p16"/>
                <p:cNvSpPr/>
                <p:nvPr/>
              </p:nvSpPr>
              <p:spPr>
                <a:xfrm rot="10800000">
                  <a:off x="1335988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4" name="Google Shape;4064;p16"/>
                <p:cNvSpPr/>
                <p:nvPr/>
              </p:nvSpPr>
              <p:spPr>
                <a:xfrm rot="10800000">
                  <a:off x="1335998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5" name="Google Shape;4065;p16"/>
                <p:cNvSpPr/>
                <p:nvPr/>
              </p:nvSpPr>
              <p:spPr>
                <a:xfrm rot="10800000">
                  <a:off x="1335997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6" name="Google Shape;4066;p16"/>
                <p:cNvSpPr/>
                <p:nvPr/>
              </p:nvSpPr>
              <p:spPr>
                <a:xfrm rot="10800000">
                  <a:off x="1335998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7" name="Google Shape;4067;p16"/>
                <p:cNvSpPr/>
                <p:nvPr/>
              </p:nvSpPr>
              <p:spPr>
                <a:xfrm rot="10800000">
                  <a:off x="1335993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8" name="Google Shape;4068;p16"/>
                <p:cNvSpPr/>
                <p:nvPr/>
              </p:nvSpPr>
              <p:spPr>
                <a:xfrm rot="10800000">
                  <a:off x="1335992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9" name="Google Shape;4069;p16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0" name="Google Shape;4070;p16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1" name="Google Shape;4071;p16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2" name="Google Shape;4072;p16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3" name="Google Shape;4073;p16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4" name="Google Shape;4074;p16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5" name="Google Shape;4075;p16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6" name="Google Shape;4076;p16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7" name="Google Shape;4077;p16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8" name="Google Shape;4078;p16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9" name="Google Shape;4079;p16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0" name="Google Shape;4080;p16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1" name="Google Shape;4081;p16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2" name="Google Shape;4082;p16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3" name="Google Shape;4083;p16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4" name="Google Shape;4084;p16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5" name="Google Shape;4085;p16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6" name="Google Shape;4086;p16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7" name="Google Shape;4087;p16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8" name="Google Shape;4088;p16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9" name="Google Shape;4089;p16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0" name="Google Shape;4090;p16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1" name="Google Shape;4091;p16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2" name="Google Shape;4092;p16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3" name="Google Shape;4093;p16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4" name="Google Shape;4094;p16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5" name="Google Shape;4095;p16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6" name="Google Shape;4096;p16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7" name="Google Shape;4097;p16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8" name="Google Shape;4098;p16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9" name="Google Shape;4099;p16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0" name="Google Shape;4100;p16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1" name="Google Shape;4101;p16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2" name="Google Shape;4102;p16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3" name="Google Shape;4103;p16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4" name="Google Shape;4104;p16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5" name="Google Shape;4105;p16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6" name="Google Shape;4106;p16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7" name="Google Shape;4107;p16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8" name="Google Shape;4108;p16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9" name="Google Shape;4109;p16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0" name="Google Shape;4110;p16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1" name="Google Shape;4111;p16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2" name="Google Shape;4112;p16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3" name="Google Shape;4113;p16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4" name="Google Shape;4114;p16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5" name="Google Shape;4115;p16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6" name="Google Shape;4116;p16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7" name="Google Shape;4117;p16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8" name="Google Shape;4118;p16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9" name="Google Shape;4119;p16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0" name="Google Shape;4120;p16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1" name="Google Shape;4121;p16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2" name="Google Shape;4122;p16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3" name="Google Shape;4123;p16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4" name="Google Shape;4124;p16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5" name="Google Shape;4125;p16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6" name="Google Shape;4126;p16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7" name="Google Shape;4127;p16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8" name="Google Shape;4128;p16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9" name="Google Shape;4129;p16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0" name="Google Shape;4130;p16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1" name="Google Shape;4131;p16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2" name="Google Shape;4132;p16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3" name="Google Shape;4133;p16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4" name="Google Shape;4134;p16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5" name="Google Shape;4135;p16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6" name="Google Shape;4136;p16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137" name="Google Shape;4137;p16"/>
              <p:cNvSpPr/>
              <p:nvPr/>
            </p:nvSpPr>
            <p:spPr>
              <a:xfrm flipH="1">
                <a:off x="2632834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8" name="Google Shape;4138;p16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9" name="Google Shape;4139;p16"/>
            <p:cNvGrpSpPr/>
            <p:nvPr/>
          </p:nvGrpSpPr>
          <p:grpSpPr>
            <a:xfrm flipH="1" rot="10800000">
              <a:off x="-858154" y="0"/>
              <a:ext cx="1285891" cy="5143626"/>
              <a:chOff x="-858154" y="0"/>
              <a:chExt cx="1285891" cy="5143626"/>
            </a:xfrm>
          </p:grpSpPr>
          <p:grpSp>
            <p:nvGrpSpPr>
              <p:cNvPr id="4140" name="Google Shape;4140;p16"/>
              <p:cNvGrpSpPr/>
              <p:nvPr/>
            </p:nvGrpSpPr>
            <p:grpSpPr>
              <a:xfrm>
                <a:off x="-858154" y="0"/>
                <a:ext cx="1285891" cy="2571807"/>
                <a:chOff x="1333341" y="1"/>
                <a:chExt cx="2571783" cy="5143615"/>
              </a:xfrm>
            </p:grpSpPr>
            <p:grpSp>
              <p:nvGrpSpPr>
                <p:cNvPr id="4141" name="Google Shape;4141;p16"/>
                <p:cNvGrpSpPr/>
                <p:nvPr/>
              </p:nvGrpSpPr>
              <p:grpSpPr>
                <a:xfrm>
                  <a:off x="1336308" y="2571793"/>
                  <a:ext cx="2568804" cy="2571823"/>
                  <a:chOff x="1336281" y="1565676"/>
                  <a:chExt cx="2610308" cy="2613376"/>
                </a:xfrm>
              </p:grpSpPr>
              <p:sp>
                <p:nvSpPr>
                  <p:cNvPr id="4142" name="Google Shape;4142;p16"/>
                  <p:cNvSpPr/>
                  <p:nvPr/>
                </p:nvSpPr>
                <p:spPr>
                  <a:xfrm rot="10800000">
                    <a:off x="2640142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43" name="Google Shape;4143;p16"/>
                  <p:cNvSpPr/>
                  <p:nvPr/>
                </p:nvSpPr>
                <p:spPr>
                  <a:xfrm rot="10800000">
                    <a:off x="1336281" y="156567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44" name="Google Shape;4144;p16"/>
                  <p:cNvSpPr/>
                  <p:nvPr/>
                </p:nvSpPr>
                <p:spPr>
                  <a:xfrm rot="10800000">
                    <a:off x="2639898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45" name="Google Shape;4145;p16"/>
                  <p:cNvSpPr/>
                  <p:nvPr/>
                </p:nvSpPr>
                <p:spPr>
                  <a:xfrm rot="10800000">
                    <a:off x="1352688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46" name="Google Shape;4146;p16"/>
                  <p:cNvSpPr/>
                  <p:nvPr/>
                </p:nvSpPr>
                <p:spPr>
                  <a:xfrm rot="10800000">
                    <a:off x="1352689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47" name="Google Shape;4147;p16"/>
                  <p:cNvSpPr/>
                  <p:nvPr/>
                </p:nvSpPr>
                <p:spPr>
                  <a:xfrm rot="10800000">
                    <a:off x="1352672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48" name="Google Shape;4148;p16"/>
                  <p:cNvSpPr/>
                  <p:nvPr/>
                </p:nvSpPr>
                <p:spPr>
                  <a:xfrm rot="10800000">
                    <a:off x="1352689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49" name="Google Shape;4149;p16"/>
                  <p:cNvSpPr/>
                  <p:nvPr/>
                </p:nvSpPr>
                <p:spPr>
                  <a:xfrm rot="10800000">
                    <a:off x="1352675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50" name="Google Shape;4150;p16"/>
                  <p:cNvSpPr/>
                  <p:nvPr/>
                </p:nvSpPr>
                <p:spPr>
                  <a:xfrm rot="10800000">
                    <a:off x="1352686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51" name="Google Shape;4151;p16"/>
                  <p:cNvSpPr/>
                  <p:nvPr/>
                </p:nvSpPr>
                <p:spPr>
                  <a:xfrm rot="10800000">
                    <a:off x="1352684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52" name="Google Shape;4152;p16"/>
                  <p:cNvSpPr/>
                  <p:nvPr/>
                </p:nvSpPr>
                <p:spPr>
                  <a:xfrm rot="10800000">
                    <a:off x="1352686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53" name="Google Shape;4153;p16"/>
                  <p:cNvSpPr/>
                  <p:nvPr/>
                </p:nvSpPr>
                <p:spPr>
                  <a:xfrm rot="10800000">
                    <a:off x="1352681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54" name="Google Shape;4154;p16"/>
                  <p:cNvSpPr/>
                  <p:nvPr/>
                </p:nvSpPr>
                <p:spPr>
                  <a:xfrm rot="10800000">
                    <a:off x="1352680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55" name="Google Shape;4155;p16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56" name="Google Shape;4156;p16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57" name="Google Shape;4157;p16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58" name="Google Shape;4158;p16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59" name="Google Shape;4159;p16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60" name="Google Shape;4160;p16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61" name="Google Shape;4161;p16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62" name="Google Shape;4162;p16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63" name="Google Shape;4163;p16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64" name="Google Shape;4164;p16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65" name="Google Shape;4165;p16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66" name="Google Shape;4166;p16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67" name="Google Shape;4167;p16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68" name="Google Shape;4168;p16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69" name="Google Shape;4169;p16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70" name="Google Shape;4170;p16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71" name="Google Shape;4171;p16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72" name="Google Shape;4172;p16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73" name="Google Shape;4173;p16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74" name="Google Shape;4174;p16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75" name="Google Shape;4175;p16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76" name="Google Shape;4176;p16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77" name="Google Shape;4177;p16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78" name="Google Shape;4178;p16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79" name="Google Shape;4179;p16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0" name="Google Shape;4180;p16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1" name="Google Shape;4181;p16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2" name="Google Shape;4182;p16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3" name="Google Shape;4183;p16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4" name="Google Shape;4184;p16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5" name="Google Shape;4185;p16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6" name="Google Shape;4186;p16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7" name="Google Shape;4187;p16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8" name="Google Shape;4188;p16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9" name="Google Shape;4189;p16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0" name="Google Shape;4190;p16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1" name="Google Shape;4191;p16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2" name="Google Shape;4192;p16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3" name="Google Shape;4193;p16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4" name="Google Shape;4194;p16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5" name="Google Shape;4195;p16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6" name="Google Shape;4196;p16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7" name="Google Shape;4197;p16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8" name="Google Shape;4198;p16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9" name="Google Shape;4199;p16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0" name="Google Shape;4200;p16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1" name="Google Shape;4201;p16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2" name="Google Shape;4202;p16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3" name="Google Shape;4203;p16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4" name="Google Shape;4204;p16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5" name="Google Shape;4205;p16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6" name="Google Shape;4206;p16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7" name="Google Shape;4207;p16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8" name="Google Shape;4208;p16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9" name="Google Shape;4209;p16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0" name="Google Shape;4210;p16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1" name="Google Shape;4211;p16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2" name="Google Shape;4212;p16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3" name="Google Shape;4213;p16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4" name="Google Shape;4214;p16"/>
                  <p:cNvSpPr/>
                  <p:nvPr/>
                </p:nvSpPr>
                <p:spPr>
                  <a:xfrm rot="10800000">
                    <a:off x="2648213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5" name="Google Shape;4215;p16"/>
                  <p:cNvSpPr/>
                  <p:nvPr/>
                </p:nvSpPr>
                <p:spPr>
                  <a:xfrm rot="10800000">
                    <a:off x="2648213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6" name="Google Shape;4216;p16"/>
                  <p:cNvSpPr/>
                  <p:nvPr/>
                </p:nvSpPr>
                <p:spPr>
                  <a:xfrm rot="10800000">
                    <a:off x="2648213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7" name="Google Shape;4217;p16"/>
                  <p:cNvSpPr/>
                  <p:nvPr/>
                </p:nvSpPr>
                <p:spPr>
                  <a:xfrm rot="10800000">
                    <a:off x="2648213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8" name="Google Shape;4218;p16"/>
                  <p:cNvSpPr/>
                  <p:nvPr/>
                </p:nvSpPr>
                <p:spPr>
                  <a:xfrm rot="10800000">
                    <a:off x="2648213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9" name="Google Shape;4219;p16"/>
                  <p:cNvSpPr/>
                  <p:nvPr/>
                </p:nvSpPr>
                <p:spPr>
                  <a:xfrm rot="10800000">
                    <a:off x="2648213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20" name="Google Shape;4220;p16"/>
                  <p:cNvSpPr/>
                  <p:nvPr/>
                </p:nvSpPr>
                <p:spPr>
                  <a:xfrm rot="10800000">
                    <a:off x="2648213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21" name="Google Shape;4221;p16"/>
                  <p:cNvSpPr/>
                  <p:nvPr/>
                </p:nvSpPr>
                <p:spPr>
                  <a:xfrm rot="10800000">
                    <a:off x="2648213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222" name="Google Shape;4222;p16"/>
                <p:cNvGrpSpPr/>
                <p:nvPr/>
              </p:nvGrpSpPr>
              <p:grpSpPr>
                <a:xfrm flipH="1">
                  <a:off x="1333341" y="1412"/>
                  <a:ext cx="2571772" cy="2573191"/>
                  <a:chOff x="1350151" y="1564286"/>
                  <a:chExt cx="2613324" cy="2614766"/>
                </a:xfrm>
              </p:grpSpPr>
              <p:sp>
                <p:nvSpPr>
                  <p:cNvPr id="4223" name="Google Shape;4223;p16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24" name="Google Shape;4224;p16"/>
                  <p:cNvSpPr/>
                  <p:nvPr/>
                </p:nvSpPr>
                <p:spPr>
                  <a:xfrm rot="10800000">
                    <a:off x="1350151" y="156428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25" name="Google Shape;4225;p16"/>
                  <p:cNvSpPr/>
                  <p:nvPr/>
                </p:nvSpPr>
                <p:spPr>
                  <a:xfrm rot="10800000">
                    <a:off x="2653770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26" name="Google Shape;4226;p16"/>
                  <p:cNvSpPr/>
                  <p:nvPr/>
                </p:nvSpPr>
                <p:spPr>
                  <a:xfrm rot="10800000">
                    <a:off x="1352688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27" name="Google Shape;4227;p16"/>
                  <p:cNvSpPr/>
                  <p:nvPr/>
                </p:nvSpPr>
                <p:spPr>
                  <a:xfrm rot="10800000">
                    <a:off x="1352689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28" name="Google Shape;4228;p16"/>
                  <p:cNvSpPr/>
                  <p:nvPr/>
                </p:nvSpPr>
                <p:spPr>
                  <a:xfrm rot="10800000">
                    <a:off x="1352672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29" name="Google Shape;4229;p16"/>
                  <p:cNvSpPr/>
                  <p:nvPr/>
                </p:nvSpPr>
                <p:spPr>
                  <a:xfrm rot="10800000">
                    <a:off x="1352689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30" name="Google Shape;4230;p16"/>
                  <p:cNvSpPr/>
                  <p:nvPr/>
                </p:nvSpPr>
                <p:spPr>
                  <a:xfrm rot="10800000">
                    <a:off x="1352675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31" name="Google Shape;4231;p16"/>
                  <p:cNvSpPr/>
                  <p:nvPr/>
                </p:nvSpPr>
                <p:spPr>
                  <a:xfrm rot="10800000">
                    <a:off x="1352686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32" name="Google Shape;4232;p16"/>
                  <p:cNvSpPr/>
                  <p:nvPr/>
                </p:nvSpPr>
                <p:spPr>
                  <a:xfrm rot="10800000">
                    <a:off x="1352684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33" name="Google Shape;4233;p16"/>
                  <p:cNvSpPr/>
                  <p:nvPr/>
                </p:nvSpPr>
                <p:spPr>
                  <a:xfrm rot="10800000">
                    <a:off x="1352686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34" name="Google Shape;4234;p16"/>
                  <p:cNvSpPr/>
                  <p:nvPr/>
                </p:nvSpPr>
                <p:spPr>
                  <a:xfrm rot="10800000">
                    <a:off x="1352681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35" name="Google Shape;4235;p16"/>
                  <p:cNvSpPr/>
                  <p:nvPr/>
                </p:nvSpPr>
                <p:spPr>
                  <a:xfrm rot="10800000">
                    <a:off x="1352680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36" name="Google Shape;4236;p16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37" name="Google Shape;4237;p16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38" name="Google Shape;4238;p16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39" name="Google Shape;4239;p16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40" name="Google Shape;4240;p16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41" name="Google Shape;4241;p16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42" name="Google Shape;4242;p16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43" name="Google Shape;4243;p16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44" name="Google Shape;4244;p16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45" name="Google Shape;4245;p16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46" name="Google Shape;4246;p16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47" name="Google Shape;4247;p16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48" name="Google Shape;4248;p16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49" name="Google Shape;4249;p16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50" name="Google Shape;4250;p16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51" name="Google Shape;4251;p16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52" name="Google Shape;4252;p16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53" name="Google Shape;4253;p16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54" name="Google Shape;4254;p16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55" name="Google Shape;4255;p16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56" name="Google Shape;4256;p16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57" name="Google Shape;4257;p16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58" name="Google Shape;4258;p16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59" name="Google Shape;4259;p16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60" name="Google Shape;4260;p16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61" name="Google Shape;4261;p16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62" name="Google Shape;4262;p16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63" name="Google Shape;4263;p16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64" name="Google Shape;4264;p16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65" name="Google Shape;4265;p16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66" name="Google Shape;4266;p16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67" name="Google Shape;4267;p16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68" name="Google Shape;4268;p16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69" name="Google Shape;4269;p16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70" name="Google Shape;4270;p16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71" name="Google Shape;4271;p16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72" name="Google Shape;4272;p16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73" name="Google Shape;4273;p16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74" name="Google Shape;4274;p16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75" name="Google Shape;4275;p16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76" name="Google Shape;4276;p16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77" name="Google Shape;4277;p16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78" name="Google Shape;4278;p16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79" name="Google Shape;4279;p16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80" name="Google Shape;4280;p16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81" name="Google Shape;4281;p16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82" name="Google Shape;4282;p16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83" name="Google Shape;4283;p16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84" name="Google Shape;4284;p16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85" name="Google Shape;4285;p16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86" name="Google Shape;4286;p16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87" name="Google Shape;4287;p16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88" name="Google Shape;4288;p16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89" name="Google Shape;4289;p16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90" name="Google Shape;4290;p16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91" name="Google Shape;4291;p16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92" name="Google Shape;4292;p16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93" name="Google Shape;4293;p16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94" name="Google Shape;4294;p16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95" name="Google Shape;4295;p16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96" name="Google Shape;4296;p16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97" name="Google Shape;4297;p16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98" name="Google Shape;4298;p16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99" name="Google Shape;4299;p16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00" name="Google Shape;4300;p16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01" name="Google Shape;4301;p16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02" name="Google Shape;4302;p16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03" name="Google Shape;4303;p16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304" name="Google Shape;4304;p16"/>
                <p:cNvSpPr/>
                <p:nvPr/>
              </p:nvSpPr>
              <p:spPr>
                <a:xfrm flipH="1">
                  <a:off x="2619208" y="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5" name="Google Shape;4305;p16"/>
                <p:cNvSpPr/>
                <p:nvPr/>
              </p:nvSpPr>
              <p:spPr>
                <a:xfrm>
                  <a:off x="1336308" y="257180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06" name="Google Shape;4306;p16"/>
              <p:cNvGrpSpPr/>
              <p:nvPr/>
            </p:nvGrpSpPr>
            <p:grpSpPr>
              <a:xfrm>
                <a:off x="-858154" y="2571819"/>
                <a:ext cx="1285274" cy="2571807"/>
                <a:chOff x="1333341" y="1"/>
                <a:chExt cx="2570547" cy="5143615"/>
              </a:xfrm>
            </p:grpSpPr>
            <p:grpSp>
              <p:nvGrpSpPr>
                <p:cNvPr id="4307" name="Google Shape;4307;p16"/>
                <p:cNvGrpSpPr/>
                <p:nvPr/>
              </p:nvGrpSpPr>
              <p:grpSpPr>
                <a:xfrm>
                  <a:off x="1336308" y="2571793"/>
                  <a:ext cx="2566744" cy="2571823"/>
                  <a:chOff x="1336281" y="1565676"/>
                  <a:chExt cx="2608215" cy="2613376"/>
                </a:xfrm>
              </p:grpSpPr>
              <p:sp>
                <p:nvSpPr>
                  <p:cNvPr id="4308" name="Google Shape;4308;p16"/>
                  <p:cNvSpPr/>
                  <p:nvPr/>
                </p:nvSpPr>
                <p:spPr>
                  <a:xfrm rot="10800000">
                    <a:off x="2638049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09" name="Google Shape;4309;p16"/>
                  <p:cNvSpPr/>
                  <p:nvPr/>
                </p:nvSpPr>
                <p:spPr>
                  <a:xfrm rot="10800000">
                    <a:off x="1336281" y="156567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10" name="Google Shape;4310;p16"/>
                  <p:cNvSpPr/>
                  <p:nvPr/>
                </p:nvSpPr>
                <p:spPr>
                  <a:xfrm rot="10800000">
                    <a:off x="2637805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11" name="Google Shape;4311;p16"/>
                  <p:cNvSpPr/>
                  <p:nvPr/>
                </p:nvSpPr>
                <p:spPr>
                  <a:xfrm rot="10800000">
                    <a:off x="1352688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12" name="Google Shape;4312;p16"/>
                  <p:cNvSpPr/>
                  <p:nvPr/>
                </p:nvSpPr>
                <p:spPr>
                  <a:xfrm rot="10800000">
                    <a:off x="1352689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13" name="Google Shape;4313;p16"/>
                  <p:cNvSpPr/>
                  <p:nvPr/>
                </p:nvSpPr>
                <p:spPr>
                  <a:xfrm rot="10800000">
                    <a:off x="1352672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14" name="Google Shape;4314;p16"/>
                  <p:cNvSpPr/>
                  <p:nvPr/>
                </p:nvSpPr>
                <p:spPr>
                  <a:xfrm rot="10800000">
                    <a:off x="1352689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15" name="Google Shape;4315;p16"/>
                  <p:cNvSpPr/>
                  <p:nvPr/>
                </p:nvSpPr>
                <p:spPr>
                  <a:xfrm rot="10800000">
                    <a:off x="1352675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16" name="Google Shape;4316;p16"/>
                  <p:cNvSpPr/>
                  <p:nvPr/>
                </p:nvSpPr>
                <p:spPr>
                  <a:xfrm rot="10800000">
                    <a:off x="1352686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17" name="Google Shape;4317;p16"/>
                  <p:cNvSpPr/>
                  <p:nvPr/>
                </p:nvSpPr>
                <p:spPr>
                  <a:xfrm rot="10800000">
                    <a:off x="1352684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18" name="Google Shape;4318;p16"/>
                  <p:cNvSpPr/>
                  <p:nvPr/>
                </p:nvSpPr>
                <p:spPr>
                  <a:xfrm rot="10800000">
                    <a:off x="1352686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19" name="Google Shape;4319;p16"/>
                  <p:cNvSpPr/>
                  <p:nvPr/>
                </p:nvSpPr>
                <p:spPr>
                  <a:xfrm rot="10800000">
                    <a:off x="1352681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20" name="Google Shape;4320;p16"/>
                  <p:cNvSpPr/>
                  <p:nvPr/>
                </p:nvSpPr>
                <p:spPr>
                  <a:xfrm rot="10800000">
                    <a:off x="1352680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21" name="Google Shape;4321;p16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22" name="Google Shape;4322;p16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23" name="Google Shape;4323;p16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24" name="Google Shape;4324;p16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25" name="Google Shape;4325;p16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26" name="Google Shape;4326;p16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27" name="Google Shape;4327;p16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28" name="Google Shape;4328;p16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29" name="Google Shape;4329;p16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30" name="Google Shape;4330;p16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31" name="Google Shape;4331;p16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32" name="Google Shape;4332;p16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33" name="Google Shape;4333;p16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34" name="Google Shape;4334;p16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35" name="Google Shape;4335;p16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36" name="Google Shape;4336;p16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37" name="Google Shape;4337;p16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38" name="Google Shape;4338;p16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39" name="Google Shape;4339;p16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40" name="Google Shape;4340;p16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41" name="Google Shape;4341;p16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42" name="Google Shape;4342;p16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43" name="Google Shape;4343;p16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44" name="Google Shape;4344;p16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45" name="Google Shape;4345;p16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46" name="Google Shape;4346;p16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47" name="Google Shape;4347;p16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48" name="Google Shape;4348;p16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49" name="Google Shape;4349;p16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50" name="Google Shape;4350;p16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51" name="Google Shape;4351;p16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52" name="Google Shape;4352;p16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53" name="Google Shape;4353;p16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54" name="Google Shape;4354;p16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55" name="Google Shape;4355;p16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56" name="Google Shape;4356;p16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57" name="Google Shape;4357;p16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58" name="Google Shape;4358;p16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59" name="Google Shape;4359;p16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60" name="Google Shape;4360;p16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61" name="Google Shape;4361;p16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62" name="Google Shape;4362;p16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63" name="Google Shape;4363;p16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64" name="Google Shape;4364;p16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65" name="Google Shape;4365;p16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66" name="Google Shape;4366;p16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67" name="Google Shape;4367;p16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68" name="Google Shape;4368;p16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69" name="Google Shape;4369;p16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70" name="Google Shape;4370;p16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71" name="Google Shape;4371;p16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72" name="Google Shape;4372;p16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73" name="Google Shape;4373;p16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74" name="Google Shape;4374;p16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75" name="Google Shape;4375;p16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76" name="Google Shape;4376;p16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77" name="Google Shape;4377;p16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78" name="Google Shape;4378;p16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79" name="Google Shape;4379;p16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80" name="Google Shape;4380;p16"/>
                  <p:cNvSpPr/>
                  <p:nvPr/>
                </p:nvSpPr>
                <p:spPr>
                  <a:xfrm rot="10800000">
                    <a:off x="2645432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81" name="Google Shape;4381;p16"/>
                  <p:cNvSpPr/>
                  <p:nvPr/>
                </p:nvSpPr>
                <p:spPr>
                  <a:xfrm rot="10800000">
                    <a:off x="2645432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82" name="Google Shape;4382;p16"/>
                  <p:cNvSpPr/>
                  <p:nvPr/>
                </p:nvSpPr>
                <p:spPr>
                  <a:xfrm rot="10800000">
                    <a:off x="2645432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83" name="Google Shape;4383;p16"/>
                  <p:cNvSpPr/>
                  <p:nvPr/>
                </p:nvSpPr>
                <p:spPr>
                  <a:xfrm rot="10800000">
                    <a:off x="2645432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84" name="Google Shape;4384;p16"/>
                  <p:cNvSpPr/>
                  <p:nvPr/>
                </p:nvSpPr>
                <p:spPr>
                  <a:xfrm rot="10800000">
                    <a:off x="2645432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85" name="Google Shape;4385;p16"/>
                  <p:cNvSpPr/>
                  <p:nvPr/>
                </p:nvSpPr>
                <p:spPr>
                  <a:xfrm rot="10800000">
                    <a:off x="2645432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86" name="Google Shape;4386;p16"/>
                  <p:cNvSpPr/>
                  <p:nvPr/>
                </p:nvSpPr>
                <p:spPr>
                  <a:xfrm rot="10800000">
                    <a:off x="2645432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87" name="Google Shape;4387;p16"/>
                  <p:cNvSpPr/>
                  <p:nvPr/>
                </p:nvSpPr>
                <p:spPr>
                  <a:xfrm rot="10800000">
                    <a:off x="2645432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388" name="Google Shape;4388;p16"/>
                <p:cNvGrpSpPr/>
                <p:nvPr/>
              </p:nvGrpSpPr>
              <p:grpSpPr>
                <a:xfrm flipH="1">
                  <a:off x="1333341" y="1412"/>
                  <a:ext cx="2570547" cy="2573191"/>
                  <a:chOff x="1351396" y="1564286"/>
                  <a:chExt cx="2612080" cy="2614766"/>
                </a:xfrm>
              </p:grpSpPr>
              <p:sp>
                <p:nvSpPr>
                  <p:cNvPr id="4389" name="Google Shape;4389;p16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90" name="Google Shape;4390;p16"/>
                  <p:cNvSpPr/>
                  <p:nvPr/>
                </p:nvSpPr>
                <p:spPr>
                  <a:xfrm rot="10800000">
                    <a:off x="1351396" y="156428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91" name="Google Shape;4391;p16"/>
                  <p:cNvSpPr/>
                  <p:nvPr/>
                </p:nvSpPr>
                <p:spPr>
                  <a:xfrm rot="10800000">
                    <a:off x="2653770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92" name="Google Shape;4392;p16"/>
                  <p:cNvSpPr/>
                  <p:nvPr/>
                </p:nvSpPr>
                <p:spPr>
                  <a:xfrm rot="10800000">
                    <a:off x="1352688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93" name="Google Shape;4393;p16"/>
                  <p:cNvSpPr/>
                  <p:nvPr/>
                </p:nvSpPr>
                <p:spPr>
                  <a:xfrm rot="10800000">
                    <a:off x="1352689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94" name="Google Shape;4394;p16"/>
                  <p:cNvSpPr/>
                  <p:nvPr/>
                </p:nvSpPr>
                <p:spPr>
                  <a:xfrm rot="10800000">
                    <a:off x="1352672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95" name="Google Shape;4395;p16"/>
                  <p:cNvSpPr/>
                  <p:nvPr/>
                </p:nvSpPr>
                <p:spPr>
                  <a:xfrm rot="10800000">
                    <a:off x="1352689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96" name="Google Shape;4396;p16"/>
                  <p:cNvSpPr/>
                  <p:nvPr/>
                </p:nvSpPr>
                <p:spPr>
                  <a:xfrm rot="10800000">
                    <a:off x="1352675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97" name="Google Shape;4397;p16"/>
                  <p:cNvSpPr/>
                  <p:nvPr/>
                </p:nvSpPr>
                <p:spPr>
                  <a:xfrm rot="10800000">
                    <a:off x="1352686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98" name="Google Shape;4398;p16"/>
                  <p:cNvSpPr/>
                  <p:nvPr/>
                </p:nvSpPr>
                <p:spPr>
                  <a:xfrm rot="10800000">
                    <a:off x="1352684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99" name="Google Shape;4399;p16"/>
                  <p:cNvSpPr/>
                  <p:nvPr/>
                </p:nvSpPr>
                <p:spPr>
                  <a:xfrm rot="10800000">
                    <a:off x="1352686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00" name="Google Shape;4400;p16"/>
                  <p:cNvSpPr/>
                  <p:nvPr/>
                </p:nvSpPr>
                <p:spPr>
                  <a:xfrm rot="10800000">
                    <a:off x="1352681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01" name="Google Shape;4401;p16"/>
                  <p:cNvSpPr/>
                  <p:nvPr/>
                </p:nvSpPr>
                <p:spPr>
                  <a:xfrm rot="10800000">
                    <a:off x="1352680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02" name="Google Shape;4402;p16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03" name="Google Shape;4403;p16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04" name="Google Shape;4404;p16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05" name="Google Shape;4405;p16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06" name="Google Shape;4406;p16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07" name="Google Shape;4407;p16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08" name="Google Shape;4408;p16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09" name="Google Shape;4409;p16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0" name="Google Shape;4410;p16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1" name="Google Shape;4411;p16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2" name="Google Shape;4412;p16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3" name="Google Shape;4413;p16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4" name="Google Shape;4414;p16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5" name="Google Shape;4415;p16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6" name="Google Shape;4416;p16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7" name="Google Shape;4417;p16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8" name="Google Shape;4418;p16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9" name="Google Shape;4419;p16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0" name="Google Shape;4420;p16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1" name="Google Shape;4421;p16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2" name="Google Shape;4422;p16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3" name="Google Shape;4423;p16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4" name="Google Shape;4424;p16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5" name="Google Shape;4425;p16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6" name="Google Shape;4426;p16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7" name="Google Shape;4427;p16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8" name="Google Shape;4428;p16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9" name="Google Shape;4429;p16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0" name="Google Shape;4430;p16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1" name="Google Shape;4431;p16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2" name="Google Shape;4432;p16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3" name="Google Shape;4433;p16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4" name="Google Shape;4434;p16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5" name="Google Shape;4435;p16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6" name="Google Shape;4436;p16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7" name="Google Shape;4437;p16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8" name="Google Shape;4438;p16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9" name="Google Shape;4439;p16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40" name="Google Shape;4440;p16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41" name="Google Shape;4441;p16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42" name="Google Shape;4442;p16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43" name="Google Shape;4443;p16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44" name="Google Shape;4444;p16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45" name="Google Shape;4445;p16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46" name="Google Shape;4446;p16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47" name="Google Shape;4447;p16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48" name="Google Shape;4448;p16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49" name="Google Shape;4449;p16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50" name="Google Shape;4450;p16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51" name="Google Shape;4451;p16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52" name="Google Shape;4452;p16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53" name="Google Shape;4453;p16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54" name="Google Shape;4454;p16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55" name="Google Shape;4455;p16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56" name="Google Shape;4456;p16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57" name="Google Shape;4457;p16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58" name="Google Shape;4458;p16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59" name="Google Shape;4459;p16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60" name="Google Shape;4460;p16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61" name="Google Shape;4461;p16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62" name="Google Shape;4462;p16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63" name="Google Shape;4463;p16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64" name="Google Shape;4464;p16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65" name="Google Shape;4465;p16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66" name="Google Shape;4466;p16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67" name="Google Shape;4467;p16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68" name="Google Shape;4468;p16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69" name="Google Shape;4469;p16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470" name="Google Shape;4470;p16"/>
                <p:cNvSpPr/>
                <p:nvPr/>
              </p:nvSpPr>
              <p:spPr>
                <a:xfrm flipH="1">
                  <a:off x="2617959" y="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1" name="Google Shape;4471;p16"/>
                <p:cNvSpPr/>
                <p:nvPr/>
              </p:nvSpPr>
              <p:spPr>
                <a:xfrm>
                  <a:off x="1336308" y="257180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472" name="Google Shape;4472;p16"/>
          <p:cNvGrpSpPr/>
          <p:nvPr/>
        </p:nvGrpSpPr>
        <p:grpSpPr>
          <a:xfrm>
            <a:off x="1383435" y="-453610"/>
            <a:ext cx="4197613" cy="6040764"/>
            <a:chOff x="1383435" y="-453610"/>
            <a:chExt cx="4197613" cy="6040764"/>
          </a:xfrm>
        </p:grpSpPr>
        <p:grpSp>
          <p:nvGrpSpPr>
            <p:cNvPr id="4473" name="Google Shape;4473;p16"/>
            <p:cNvGrpSpPr/>
            <p:nvPr/>
          </p:nvGrpSpPr>
          <p:grpSpPr>
            <a:xfrm flipH="1">
              <a:off x="4683910" y="-453610"/>
              <a:ext cx="897138" cy="897269"/>
              <a:chOff x="2241850" y="-41650"/>
              <a:chExt cx="1628791" cy="1629028"/>
            </a:xfrm>
          </p:grpSpPr>
          <p:grpSp>
            <p:nvGrpSpPr>
              <p:cNvPr id="4474" name="Google Shape;4474;p16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4475" name="Google Shape;4475;p16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6" name="Google Shape;4476;p16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7" name="Google Shape;4477;p16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8" name="Google Shape;4478;p16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9" name="Google Shape;4479;p16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0" name="Google Shape;4480;p16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1" name="Google Shape;4481;p16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2" name="Google Shape;4482;p16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3" name="Google Shape;4483;p16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4" name="Google Shape;4484;p16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5" name="Google Shape;4485;p16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486" name="Google Shape;4486;p16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7" name="Google Shape;4487;p16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8" name="Google Shape;4488;p16"/>
            <p:cNvGrpSpPr/>
            <p:nvPr/>
          </p:nvGrpSpPr>
          <p:grpSpPr>
            <a:xfrm flipH="1">
              <a:off x="1383435" y="4689885"/>
              <a:ext cx="897138" cy="897269"/>
              <a:chOff x="2241850" y="-41650"/>
              <a:chExt cx="1628791" cy="1629028"/>
            </a:xfrm>
          </p:grpSpPr>
          <p:grpSp>
            <p:nvGrpSpPr>
              <p:cNvPr id="4489" name="Google Shape;4489;p16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4490" name="Google Shape;4490;p16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1" name="Google Shape;4491;p16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2" name="Google Shape;4492;p16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3" name="Google Shape;4493;p16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4" name="Google Shape;4494;p16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5" name="Google Shape;4495;p16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6" name="Google Shape;4496;p16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7" name="Google Shape;4497;p16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8" name="Google Shape;4498;p16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9" name="Google Shape;4499;p16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0" name="Google Shape;4500;p16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501" name="Google Shape;4501;p16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2" name="Google Shape;4502;p16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4503" name="Shape 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4" name="Google Shape;4504;p17"/>
          <p:cNvGrpSpPr/>
          <p:nvPr/>
        </p:nvGrpSpPr>
        <p:grpSpPr>
          <a:xfrm>
            <a:off x="713213" y="7"/>
            <a:ext cx="7992029" cy="5184531"/>
            <a:chOff x="-127774" y="7"/>
            <a:chExt cx="7992029" cy="5184531"/>
          </a:xfrm>
        </p:grpSpPr>
        <p:sp>
          <p:nvSpPr>
            <p:cNvPr id="4505" name="Google Shape;4505;p17"/>
            <p:cNvSpPr/>
            <p:nvPr/>
          </p:nvSpPr>
          <p:spPr>
            <a:xfrm rot="10800000">
              <a:off x="6649555" y="3967432"/>
              <a:ext cx="1214700" cy="1217106"/>
            </a:xfrm>
            <a:custGeom>
              <a:rect b="b" l="l" r="r" t="t"/>
              <a:pathLst>
                <a:path extrusionOk="0" h="3774" w="3774">
                  <a:moveTo>
                    <a:pt x="37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17"/>
            <p:cNvSpPr/>
            <p:nvPr/>
          </p:nvSpPr>
          <p:spPr>
            <a:xfrm>
              <a:off x="-127774" y="7"/>
              <a:ext cx="1214700" cy="1217106"/>
            </a:xfrm>
            <a:custGeom>
              <a:rect b="b" l="l" r="r" t="t"/>
              <a:pathLst>
                <a:path extrusionOk="0" h="3774" w="3774">
                  <a:moveTo>
                    <a:pt x="37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07" name="Google Shape;4507;p17"/>
          <p:cNvGrpSpPr/>
          <p:nvPr/>
        </p:nvGrpSpPr>
        <p:grpSpPr>
          <a:xfrm flipH="1">
            <a:off x="5007310" y="-453610"/>
            <a:ext cx="897138" cy="897269"/>
            <a:chOff x="2241850" y="-41650"/>
            <a:chExt cx="1628791" cy="1629028"/>
          </a:xfrm>
        </p:grpSpPr>
        <p:grpSp>
          <p:nvGrpSpPr>
            <p:cNvPr id="4508" name="Google Shape;4508;p17"/>
            <p:cNvGrpSpPr/>
            <p:nvPr/>
          </p:nvGrpSpPr>
          <p:grpSpPr>
            <a:xfrm>
              <a:off x="2242113" y="772948"/>
              <a:ext cx="1627294" cy="814430"/>
              <a:chOff x="5507038" y="5365750"/>
              <a:chExt cx="1643067" cy="822325"/>
            </a:xfrm>
          </p:grpSpPr>
          <p:sp>
            <p:nvSpPr>
              <p:cNvPr id="4509" name="Google Shape;4509;p17"/>
              <p:cNvSpPr/>
              <p:nvPr/>
            </p:nvSpPr>
            <p:spPr>
              <a:xfrm>
                <a:off x="5507038" y="5365750"/>
                <a:ext cx="1643067" cy="822325"/>
              </a:xfrm>
              <a:custGeom>
                <a:rect b="b" l="l" r="r" t="t"/>
                <a:pathLst>
                  <a:path extrusionOk="0" h="3812" w="7624">
                    <a:moveTo>
                      <a:pt x="7548" y="0"/>
                    </a:moveTo>
                    <a:cubicBezTo>
                      <a:pt x="7548" y="2060"/>
                      <a:pt x="5872" y="3735"/>
                      <a:pt x="3812" y="3735"/>
                    </a:cubicBezTo>
                    <a:cubicBezTo>
                      <a:pt x="1752" y="3735"/>
                      <a:pt x="76" y="2060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02"/>
                      <a:pt x="1710" y="3812"/>
                      <a:pt x="3812" y="3812"/>
                    </a:cubicBezTo>
                    <a:cubicBezTo>
                      <a:pt x="5914" y="3812"/>
                      <a:pt x="7624" y="2102"/>
                      <a:pt x="7624" y="0"/>
                    </a:cubicBezTo>
                    <a:lnTo>
                      <a:pt x="7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0" name="Google Shape;4510;p17"/>
              <p:cNvSpPr/>
              <p:nvPr/>
            </p:nvSpPr>
            <p:spPr>
              <a:xfrm>
                <a:off x="5583238" y="5365750"/>
                <a:ext cx="1490665" cy="744533"/>
              </a:xfrm>
              <a:custGeom>
                <a:rect b="b" l="l" r="r" t="t"/>
                <a:pathLst>
                  <a:path extrusionOk="0" h="3458" w="6917">
                    <a:moveTo>
                      <a:pt x="6841" y="0"/>
                    </a:moveTo>
                    <a:cubicBezTo>
                      <a:pt x="6841" y="1865"/>
                      <a:pt x="5324" y="3382"/>
                      <a:pt x="3459" y="3382"/>
                    </a:cubicBezTo>
                    <a:cubicBezTo>
                      <a:pt x="1594" y="3382"/>
                      <a:pt x="77" y="1865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07"/>
                      <a:pt x="1552" y="3458"/>
                      <a:pt x="3459" y="3458"/>
                    </a:cubicBezTo>
                    <a:cubicBezTo>
                      <a:pt x="5366" y="3458"/>
                      <a:pt x="6917" y="1907"/>
                      <a:pt x="6917" y="0"/>
                    </a:cubicBezTo>
                    <a:lnTo>
                      <a:pt x="68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1" name="Google Shape;4511;p17"/>
              <p:cNvSpPr/>
              <p:nvPr/>
            </p:nvSpPr>
            <p:spPr>
              <a:xfrm>
                <a:off x="5654675" y="5365750"/>
                <a:ext cx="1347793" cy="674686"/>
              </a:xfrm>
              <a:custGeom>
                <a:rect b="b" l="l" r="r" t="t"/>
                <a:pathLst>
                  <a:path extrusionOk="0" h="3128" w="6256">
                    <a:moveTo>
                      <a:pt x="6180" y="0"/>
                    </a:moveTo>
                    <a:cubicBezTo>
                      <a:pt x="6180" y="1683"/>
                      <a:pt x="4811" y="3052"/>
                      <a:pt x="3128" y="3052"/>
                    </a:cubicBezTo>
                    <a:cubicBezTo>
                      <a:pt x="1445" y="3052"/>
                      <a:pt x="76" y="1683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25"/>
                      <a:pt x="1403" y="3128"/>
                      <a:pt x="3128" y="3128"/>
                    </a:cubicBezTo>
                    <a:cubicBezTo>
                      <a:pt x="4853" y="3128"/>
                      <a:pt x="6256" y="1725"/>
                      <a:pt x="6256" y="0"/>
                    </a:cubicBezTo>
                    <a:lnTo>
                      <a:pt x="618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2" name="Google Shape;4512;p17"/>
              <p:cNvSpPr/>
              <p:nvPr/>
            </p:nvSpPr>
            <p:spPr>
              <a:xfrm>
                <a:off x="5721350" y="5365750"/>
                <a:ext cx="1214437" cy="606423"/>
              </a:xfrm>
              <a:custGeom>
                <a:rect b="b" l="l" r="r" t="t"/>
                <a:pathLst>
                  <a:path extrusionOk="0" h="2817" w="5634">
                    <a:moveTo>
                      <a:pt x="5558" y="0"/>
                    </a:moveTo>
                    <a:cubicBezTo>
                      <a:pt x="5558" y="1511"/>
                      <a:pt x="4328" y="2741"/>
                      <a:pt x="2817" y="2741"/>
                    </a:cubicBezTo>
                    <a:cubicBezTo>
                      <a:pt x="1306" y="2741"/>
                      <a:pt x="76" y="1511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53"/>
                      <a:pt x="1264" y="2817"/>
                      <a:pt x="2817" y="2817"/>
                    </a:cubicBezTo>
                    <a:cubicBezTo>
                      <a:pt x="4370" y="2817"/>
                      <a:pt x="5634" y="1553"/>
                      <a:pt x="5634" y="0"/>
                    </a:cubicBezTo>
                    <a:lnTo>
                      <a:pt x="55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3" name="Google Shape;4513;p17"/>
              <p:cNvSpPr/>
              <p:nvPr/>
            </p:nvSpPr>
            <p:spPr>
              <a:xfrm>
                <a:off x="5784850" y="5365750"/>
                <a:ext cx="1087432" cy="542928"/>
              </a:xfrm>
              <a:custGeom>
                <a:rect b="b" l="l" r="r" t="t"/>
                <a:pathLst>
                  <a:path extrusionOk="0" h="2520" w="5041">
                    <a:moveTo>
                      <a:pt x="4965" y="0"/>
                    </a:moveTo>
                    <a:cubicBezTo>
                      <a:pt x="4965" y="1348"/>
                      <a:pt x="3869" y="2444"/>
                      <a:pt x="2521" y="2444"/>
                    </a:cubicBezTo>
                    <a:cubicBezTo>
                      <a:pt x="1173" y="2444"/>
                      <a:pt x="77" y="1348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90"/>
                      <a:pt x="1131" y="2520"/>
                      <a:pt x="2521" y="2520"/>
                    </a:cubicBezTo>
                    <a:cubicBezTo>
                      <a:pt x="3911" y="2520"/>
                      <a:pt x="5041" y="1390"/>
                      <a:pt x="5041" y="0"/>
                    </a:cubicBezTo>
                    <a:lnTo>
                      <a:pt x="49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4" name="Google Shape;4514;p17"/>
              <p:cNvSpPr/>
              <p:nvPr/>
            </p:nvSpPr>
            <p:spPr>
              <a:xfrm>
                <a:off x="5849938" y="5365750"/>
                <a:ext cx="957261" cy="477836"/>
              </a:xfrm>
              <a:custGeom>
                <a:rect b="b" l="l" r="r" t="t"/>
                <a:pathLst>
                  <a:path extrusionOk="0" h="2217" w="4435">
                    <a:moveTo>
                      <a:pt x="4359" y="0"/>
                    </a:moveTo>
                    <a:cubicBezTo>
                      <a:pt x="4359" y="1181"/>
                      <a:pt x="3399" y="2141"/>
                      <a:pt x="2218" y="2141"/>
                    </a:cubicBezTo>
                    <a:cubicBezTo>
                      <a:pt x="1037" y="2141"/>
                      <a:pt x="76" y="1181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23"/>
                      <a:pt x="995" y="2217"/>
                      <a:pt x="2218" y="2217"/>
                    </a:cubicBezTo>
                    <a:cubicBezTo>
                      <a:pt x="3441" y="2217"/>
                      <a:pt x="4435" y="1223"/>
                      <a:pt x="4435" y="0"/>
                    </a:cubicBezTo>
                    <a:lnTo>
                      <a:pt x="4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5" name="Google Shape;4515;p17"/>
              <p:cNvSpPr/>
              <p:nvPr/>
            </p:nvSpPr>
            <p:spPr>
              <a:xfrm>
                <a:off x="5908675" y="5365750"/>
                <a:ext cx="839785" cy="419099"/>
              </a:xfrm>
              <a:custGeom>
                <a:rect b="b" l="l" r="r" t="t"/>
                <a:pathLst>
                  <a:path extrusionOk="0" h="1945" w="3891">
                    <a:moveTo>
                      <a:pt x="3815" y="0"/>
                    </a:moveTo>
                    <a:cubicBezTo>
                      <a:pt x="3815" y="1031"/>
                      <a:pt x="2977" y="1869"/>
                      <a:pt x="1946" y="1869"/>
                    </a:cubicBezTo>
                    <a:cubicBezTo>
                      <a:pt x="915" y="1869"/>
                      <a:pt x="77" y="1031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73"/>
                      <a:pt x="873" y="1945"/>
                      <a:pt x="1946" y="1945"/>
                    </a:cubicBezTo>
                    <a:cubicBezTo>
                      <a:pt x="3019" y="1945"/>
                      <a:pt x="3891" y="1073"/>
                      <a:pt x="3891" y="0"/>
                    </a:cubicBezTo>
                    <a:lnTo>
                      <a:pt x="38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6" name="Google Shape;4516;p17"/>
              <p:cNvSpPr/>
              <p:nvPr/>
            </p:nvSpPr>
            <p:spPr>
              <a:xfrm>
                <a:off x="5972175" y="5365750"/>
                <a:ext cx="712785" cy="355600"/>
              </a:xfrm>
              <a:custGeom>
                <a:rect b="b" l="l" r="r" t="t"/>
                <a:pathLst>
                  <a:path extrusionOk="0" h="1650" w="3301">
                    <a:moveTo>
                      <a:pt x="3225" y="0"/>
                    </a:moveTo>
                    <a:cubicBezTo>
                      <a:pt x="3225" y="868"/>
                      <a:pt x="2519" y="1574"/>
                      <a:pt x="1651" y="1574"/>
                    </a:cubicBezTo>
                    <a:cubicBezTo>
                      <a:pt x="783" y="1574"/>
                      <a:pt x="76" y="868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10"/>
                      <a:pt x="741" y="1650"/>
                      <a:pt x="1651" y="1650"/>
                    </a:cubicBezTo>
                    <a:cubicBezTo>
                      <a:pt x="2561" y="1650"/>
                      <a:pt x="3301" y="910"/>
                      <a:pt x="3301" y="0"/>
                    </a:cubicBezTo>
                    <a:lnTo>
                      <a:pt x="32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7" name="Google Shape;4517;p17"/>
              <p:cNvSpPr/>
              <p:nvPr/>
            </p:nvSpPr>
            <p:spPr>
              <a:xfrm>
                <a:off x="6035675" y="5365750"/>
                <a:ext cx="587376" cy="293688"/>
              </a:xfrm>
              <a:custGeom>
                <a:rect b="b" l="l" r="r" t="t"/>
                <a:pathLst>
                  <a:path extrusionOk="0" h="1362" w="2724">
                    <a:moveTo>
                      <a:pt x="2648" y="0"/>
                    </a:moveTo>
                    <a:cubicBezTo>
                      <a:pt x="2648" y="709"/>
                      <a:pt x="2071" y="1286"/>
                      <a:pt x="1362" y="1286"/>
                    </a:cubicBezTo>
                    <a:cubicBezTo>
                      <a:pt x="653" y="1286"/>
                      <a:pt x="76" y="709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1"/>
                      <a:pt x="611" y="1362"/>
                      <a:pt x="1362" y="1362"/>
                    </a:cubicBezTo>
                    <a:cubicBezTo>
                      <a:pt x="2113" y="1362"/>
                      <a:pt x="2724" y="751"/>
                      <a:pt x="2724" y="0"/>
                    </a:cubicBez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8" name="Google Shape;4518;p17"/>
              <p:cNvSpPr/>
              <p:nvPr/>
            </p:nvSpPr>
            <p:spPr>
              <a:xfrm>
                <a:off x="6105525" y="5365750"/>
                <a:ext cx="446087" cy="222249"/>
              </a:xfrm>
              <a:custGeom>
                <a:rect b="b" l="l" r="r" t="t"/>
                <a:pathLst>
                  <a:path extrusionOk="0" h="1032" w="2064">
                    <a:moveTo>
                      <a:pt x="1987" y="0"/>
                    </a:moveTo>
                    <a:cubicBezTo>
                      <a:pt x="1987" y="527"/>
                      <a:pt x="1559" y="955"/>
                      <a:pt x="1032" y="955"/>
                    </a:cubicBezTo>
                    <a:cubicBezTo>
                      <a:pt x="505" y="955"/>
                      <a:pt x="76" y="527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69"/>
                      <a:pt x="463" y="1032"/>
                      <a:pt x="1032" y="1032"/>
                    </a:cubicBezTo>
                    <a:cubicBezTo>
                      <a:pt x="1601" y="1032"/>
                      <a:pt x="2064" y="569"/>
                      <a:pt x="2064" y="0"/>
                    </a:cubicBezTo>
                    <a:lnTo>
                      <a:pt x="19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9" name="Google Shape;4519;p17"/>
              <p:cNvSpPr/>
              <p:nvPr/>
            </p:nvSpPr>
            <p:spPr>
              <a:xfrm>
                <a:off x="6156325" y="5365750"/>
                <a:ext cx="344489" cy="171450"/>
              </a:xfrm>
              <a:custGeom>
                <a:rect b="b" l="l" r="r" t="t"/>
                <a:pathLst>
                  <a:path extrusionOk="0" h="796" w="1592">
                    <a:moveTo>
                      <a:pt x="1516" y="0"/>
                    </a:moveTo>
                    <a:cubicBezTo>
                      <a:pt x="1516" y="397"/>
                      <a:pt x="1193" y="720"/>
                      <a:pt x="796" y="720"/>
                    </a:cubicBezTo>
                    <a:cubicBezTo>
                      <a:pt x="399" y="720"/>
                      <a:pt x="76" y="397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39"/>
                      <a:pt x="357" y="796"/>
                      <a:pt x="796" y="796"/>
                    </a:cubicBezTo>
                    <a:cubicBezTo>
                      <a:pt x="1235" y="796"/>
                      <a:pt x="1592" y="439"/>
                      <a:pt x="1592" y="0"/>
                    </a:cubicBezTo>
                    <a:lnTo>
                      <a:pt x="15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20" name="Google Shape;4520;p17"/>
            <p:cNvSpPr/>
            <p:nvPr/>
          </p:nvSpPr>
          <p:spPr>
            <a:xfrm>
              <a:off x="2241850" y="-41650"/>
              <a:ext cx="814391" cy="814391"/>
            </a:xfrm>
            <a:custGeom>
              <a:rect b="b" l="l" r="r" t="t"/>
              <a:pathLst>
                <a:path extrusionOk="0" h="3774" w="3774">
                  <a:moveTo>
                    <a:pt x="3774" y="3774"/>
                  </a:move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lnTo>
                    <a:pt x="3774" y="3774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17"/>
            <p:cNvSpPr/>
            <p:nvPr/>
          </p:nvSpPr>
          <p:spPr>
            <a:xfrm flipH="1">
              <a:off x="3056250" y="-41650"/>
              <a:ext cx="814391" cy="814391"/>
            </a:xfrm>
            <a:custGeom>
              <a:rect b="b" l="l" r="r" t="t"/>
              <a:pathLst>
                <a:path extrusionOk="0" h="3774" w="3774">
                  <a:moveTo>
                    <a:pt x="3774" y="3774"/>
                  </a:move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lnTo>
                    <a:pt x="3774" y="3774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22" name="Google Shape;4522;p17"/>
          <p:cNvSpPr txBox="1"/>
          <p:nvPr>
            <p:ph type="title"/>
          </p:nvPr>
        </p:nvSpPr>
        <p:spPr>
          <a:xfrm>
            <a:off x="5160650" y="1599525"/>
            <a:ext cx="25998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23" name="Google Shape;4523;p17"/>
          <p:cNvSpPr txBox="1"/>
          <p:nvPr>
            <p:ph idx="1" type="subTitle"/>
          </p:nvPr>
        </p:nvSpPr>
        <p:spPr>
          <a:xfrm>
            <a:off x="5160775" y="2662800"/>
            <a:ext cx="2599800" cy="8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524" name="Google Shape;4524;p17"/>
          <p:cNvGrpSpPr/>
          <p:nvPr/>
        </p:nvGrpSpPr>
        <p:grpSpPr>
          <a:xfrm>
            <a:off x="-1877675" y="-25350"/>
            <a:ext cx="11879827" cy="5226800"/>
            <a:chOff x="-1877675" y="-25350"/>
            <a:chExt cx="11879827" cy="5226800"/>
          </a:xfrm>
        </p:grpSpPr>
        <p:pic>
          <p:nvPicPr>
            <p:cNvPr id="4525" name="Google Shape;4525;p17"/>
            <p:cNvPicPr preferRelativeResize="0"/>
            <p:nvPr/>
          </p:nvPicPr>
          <p:blipFill rotWithShape="1">
            <a:blip r:embed="rId2">
              <a:alphaModFix/>
            </a:blip>
            <a:srcRect b="0" l="0" r="82306" t="0"/>
            <a:stretch/>
          </p:blipFill>
          <p:spPr>
            <a:xfrm>
              <a:off x="8706700" y="-25350"/>
              <a:ext cx="1295452" cy="522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6" name="Google Shape;4526;p17"/>
            <p:cNvPicPr preferRelativeResize="0"/>
            <p:nvPr/>
          </p:nvPicPr>
          <p:blipFill rotWithShape="1">
            <a:blip r:embed="rId2">
              <a:alphaModFix/>
            </a:blip>
            <a:srcRect b="0" l="64614" r="0" t="0"/>
            <a:stretch/>
          </p:blipFill>
          <p:spPr>
            <a:xfrm>
              <a:off x="-1877675" y="-25350"/>
              <a:ext cx="2590899" cy="5226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27" name="Google Shape;4527;p17"/>
          <p:cNvGrpSpPr/>
          <p:nvPr/>
        </p:nvGrpSpPr>
        <p:grpSpPr>
          <a:xfrm>
            <a:off x="-1877676" y="0"/>
            <a:ext cx="11879821" cy="5143626"/>
            <a:chOff x="-1877676" y="0"/>
            <a:chExt cx="11879821" cy="5143626"/>
          </a:xfrm>
        </p:grpSpPr>
        <p:grpSp>
          <p:nvGrpSpPr>
            <p:cNvPr id="4528" name="Google Shape;4528;p17"/>
            <p:cNvGrpSpPr/>
            <p:nvPr/>
          </p:nvGrpSpPr>
          <p:grpSpPr>
            <a:xfrm rot="10800000">
              <a:off x="8706696" y="0"/>
              <a:ext cx="1295448" cy="5143626"/>
              <a:chOff x="-858154" y="0"/>
              <a:chExt cx="1295448" cy="5143626"/>
            </a:xfrm>
          </p:grpSpPr>
          <p:grpSp>
            <p:nvGrpSpPr>
              <p:cNvPr id="4529" name="Google Shape;4529;p17"/>
              <p:cNvGrpSpPr/>
              <p:nvPr/>
            </p:nvGrpSpPr>
            <p:grpSpPr>
              <a:xfrm>
                <a:off x="-858154" y="0"/>
                <a:ext cx="1295448" cy="2571807"/>
                <a:chOff x="1333341" y="1"/>
                <a:chExt cx="2590897" cy="5143615"/>
              </a:xfrm>
            </p:grpSpPr>
            <p:grpSp>
              <p:nvGrpSpPr>
                <p:cNvPr id="4530" name="Google Shape;4530;p17"/>
                <p:cNvGrpSpPr/>
                <p:nvPr/>
              </p:nvGrpSpPr>
              <p:grpSpPr>
                <a:xfrm>
                  <a:off x="1336308" y="2571793"/>
                  <a:ext cx="2587929" cy="2571823"/>
                  <a:chOff x="1336281" y="1565676"/>
                  <a:chExt cx="2629742" cy="2613376"/>
                </a:xfrm>
              </p:grpSpPr>
              <p:sp>
                <p:nvSpPr>
                  <p:cNvPr id="4531" name="Google Shape;4531;p17"/>
                  <p:cNvSpPr/>
                  <p:nvPr/>
                </p:nvSpPr>
                <p:spPr>
                  <a:xfrm rot="10800000">
                    <a:off x="2661634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32" name="Google Shape;4532;p17"/>
                  <p:cNvSpPr/>
                  <p:nvPr/>
                </p:nvSpPr>
                <p:spPr>
                  <a:xfrm rot="10800000">
                    <a:off x="1336281" y="156567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33" name="Google Shape;4533;p17"/>
                  <p:cNvSpPr/>
                  <p:nvPr/>
                </p:nvSpPr>
                <p:spPr>
                  <a:xfrm rot="10800000">
                    <a:off x="2659332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34" name="Google Shape;4534;p17"/>
                  <p:cNvSpPr/>
                  <p:nvPr/>
                </p:nvSpPr>
                <p:spPr>
                  <a:xfrm rot="10800000">
                    <a:off x="1352688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35" name="Google Shape;4535;p17"/>
                  <p:cNvSpPr/>
                  <p:nvPr/>
                </p:nvSpPr>
                <p:spPr>
                  <a:xfrm rot="10800000">
                    <a:off x="1352689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36" name="Google Shape;4536;p17"/>
                  <p:cNvSpPr/>
                  <p:nvPr/>
                </p:nvSpPr>
                <p:spPr>
                  <a:xfrm rot="10800000">
                    <a:off x="1352672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37" name="Google Shape;4537;p17"/>
                  <p:cNvSpPr/>
                  <p:nvPr/>
                </p:nvSpPr>
                <p:spPr>
                  <a:xfrm rot="10800000">
                    <a:off x="1352689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38" name="Google Shape;4538;p17"/>
                  <p:cNvSpPr/>
                  <p:nvPr/>
                </p:nvSpPr>
                <p:spPr>
                  <a:xfrm rot="10800000">
                    <a:off x="1352675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39" name="Google Shape;4539;p17"/>
                  <p:cNvSpPr/>
                  <p:nvPr/>
                </p:nvSpPr>
                <p:spPr>
                  <a:xfrm rot="10800000">
                    <a:off x="1352686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40" name="Google Shape;4540;p17"/>
                  <p:cNvSpPr/>
                  <p:nvPr/>
                </p:nvSpPr>
                <p:spPr>
                  <a:xfrm rot="10800000">
                    <a:off x="1352684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41" name="Google Shape;4541;p17"/>
                  <p:cNvSpPr/>
                  <p:nvPr/>
                </p:nvSpPr>
                <p:spPr>
                  <a:xfrm rot="10800000">
                    <a:off x="1352686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42" name="Google Shape;4542;p17"/>
                  <p:cNvSpPr/>
                  <p:nvPr/>
                </p:nvSpPr>
                <p:spPr>
                  <a:xfrm rot="10800000">
                    <a:off x="1352681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43" name="Google Shape;4543;p17"/>
                  <p:cNvSpPr/>
                  <p:nvPr/>
                </p:nvSpPr>
                <p:spPr>
                  <a:xfrm rot="10800000">
                    <a:off x="1352680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44" name="Google Shape;4544;p17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45" name="Google Shape;4545;p17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46" name="Google Shape;4546;p17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47" name="Google Shape;4547;p17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48" name="Google Shape;4548;p17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49" name="Google Shape;4549;p17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50" name="Google Shape;4550;p17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51" name="Google Shape;4551;p17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52" name="Google Shape;4552;p17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53" name="Google Shape;4553;p17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54" name="Google Shape;4554;p17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55" name="Google Shape;4555;p17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56" name="Google Shape;4556;p17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57" name="Google Shape;4557;p17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58" name="Google Shape;4558;p17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59" name="Google Shape;4559;p17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60" name="Google Shape;4560;p17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61" name="Google Shape;4561;p17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62" name="Google Shape;4562;p17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63" name="Google Shape;4563;p17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64" name="Google Shape;4564;p17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65" name="Google Shape;4565;p17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66" name="Google Shape;4566;p17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67" name="Google Shape;4567;p17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68" name="Google Shape;4568;p17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69" name="Google Shape;4569;p17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0" name="Google Shape;4570;p17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1" name="Google Shape;4571;p17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2" name="Google Shape;4572;p17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3" name="Google Shape;4573;p17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4" name="Google Shape;4574;p17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5" name="Google Shape;4575;p17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6" name="Google Shape;4576;p17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7" name="Google Shape;4577;p17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8" name="Google Shape;4578;p17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9" name="Google Shape;4579;p17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80" name="Google Shape;4580;p17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81" name="Google Shape;4581;p17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82" name="Google Shape;4582;p17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83" name="Google Shape;4583;p17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84" name="Google Shape;4584;p17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85" name="Google Shape;4585;p17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86" name="Google Shape;4586;p17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87" name="Google Shape;4587;p17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88" name="Google Shape;4588;p17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89" name="Google Shape;4589;p17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0" name="Google Shape;4590;p17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1" name="Google Shape;4591;p17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2" name="Google Shape;4592;p17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3" name="Google Shape;4593;p17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4" name="Google Shape;4594;p17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5" name="Google Shape;4595;p17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6" name="Google Shape;4596;p17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7" name="Google Shape;4597;p17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8" name="Google Shape;4598;p17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9" name="Google Shape;4599;p17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0" name="Google Shape;4600;p17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1" name="Google Shape;4601;p17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2" name="Google Shape;4602;p17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3" name="Google Shape;4603;p17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4" name="Google Shape;4604;p17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5" name="Google Shape;4605;p17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6" name="Google Shape;4606;p17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7" name="Google Shape;4607;p17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8" name="Google Shape;4608;p17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9" name="Google Shape;4609;p17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0" name="Google Shape;4610;p17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1" name="Google Shape;4611;p17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612" name="Google Shape;4612;p17"/>
                <p:cNvGrpSpPr/>
                <p:nvPr/>
              </p:nvGrpSpPr>
              <p:grpSpPr>
                <a:xfrm flipH="1">
                  <a:off x="1333341" y="1412"/>
                  <a:ext cx="2590185" cy="2573191"/>
                  <a:chOff x="1331442" y="1564286"/>
                  <a:chExt cx="2632034" cy="2614766"/>
                </a:xfrm>
              </p:grpSpPr>
              <p:sp>
                <p:nvSpPr>
                  <p:cNvPr id="4613" name="Google Shape;4613;p17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4" name="Google Shape;4614;p17"/>
                  <p:cNvSpPr/>
                  <p:nvPr/>
                </p:nvSpPr>
                <p:spPr>
                  <a:xfrm rot="10800000">
                    <a:off x="1331442" y="156428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5" name="Google Shape;4615;p17"/>
                  <p:cNvSpPr/>
                  <p:nvPr/>
                </p:nvSpPr>
                <p:spPr>
                  <a:xfrm rot="10800000">
                    <a:off x="2653770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6" name="Google Shape;4616;p17"/>
                  <p:cNvSpPr/>
                  <p:nvPr/>
                </p:nvSpPr>
                <p:spPr>
                  <a:xfrm rot="10800000">
                    <a:off x="1338169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7" name="Google Shape;4617;p17"/>
                  <p:cNvSpPr/>
                  <p:nvPr/>
                </p:nvSpPr>
                <p:spPr>
                  <a:xfrm rot="10800000">
                    <a:off x="1338171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8" name="Google Shape;4618;p17"/>
                  <p:cNvSpPr/>
                  <p:nvPr/>
                </p:nvSpPr>
                <p:spPr>
                  <a:xfrm rot="10800000">
                    <a:off x="1338153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9" name="Google Shape;4619;p17"/>
                  <p:cNvSpPr/>
                  <p:nvPr/>
                </p:nvSpPr>
                <p:spPr>
                  <a:xfrm rot="10800000">
                    <a:off x="1338170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0" name="Google Shape;4620;p17"/>
                  <p:cNvSpPr/>
                  <p:nvPr/>
                </p:nvSpPr>
                <p:spPr>
                  <a:xfrm rot="10800000">
                    <a:off x="1338157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1" name="Google Shape;4621;p17"/>
                  <p:cNvSpPr/>
                  <p:nvPr/>
                </p:nvSpPr>
                <p:spPr>
                  <a:xfrm rot="10800000">
                    <a:off x="1338168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2" name="Google Shape;4622;p17"/>
                  <p:cNvSpPr/>
                  <p:nvPr/>
                </p:nvSpPr>
                <p:spPr>
                  <a:xfrm rot="10800000">
                    <a:off x="1338166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3" name="Google Shape;4623;p17"/>
                  <p:cNvSpPr/>
                  <p:nvPr/>
                </p:nvSpPr>
                <p:spPr>
                  <a:xfrm rot="10800000">
                    <a:off x="1338168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4" name="Google Shape;4624;p17"/>
                  <p:cNvSpPr/>
                  <p:nvPr/>
                </p:nvSpPr>
                <p:spPr>
                  <a:xfrm rot="10800000">
                    <a:off x="1338162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5" name="Google Shape;4625;p17"/>
                  <p:cNvSpPr/>
                  <p:nvPr/>
                </p:nvSpPr>
                <p:spPr>
                  <a:xfrm rot="10800000">
                    <a:off x="1338161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6" name="Google Shape;4626;p17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7" name="Google Shape;4627;p17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8" name="Google Shape;4628;p17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9" name="Google Shape;4629;p17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30" name="Google Shape;4630;p17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31" name="Google Shape;4631;p17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32" name="Google Shape;4632;p17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33" name="Google Shape;4633;p17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34" name="Google Shape;4634;p17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35" name="Google Shape;4635;p17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36" name="Google Shape;4636;p17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37" name="Google Shape;4637;p17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38" name="Google Shape;4638;p17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39" name="Google Shape;4639;p17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40" name="Google Shape;4640;p17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41" name="Google Shape;4641;p17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42" name="Google Shape;4642;p17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43" name="Google Shape;4643;p17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44" name="Google Shape;4644;p17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45" name="Google Shape;4645;p17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46" name="Google Shape;4646;p17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47" name="Google Shape;4647;p17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48" name="Google Shape;4648;p17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49" name="Google Shape;4649;p17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50" name="Google Shape;4650;p17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51" name="Google Shape;4651;p17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52" name="Google Shape;4652;p17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53" name="Google Shape;4653;p17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54" name="Google Shape;4654;p17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55" name="Google Shape;4655;p17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56" name="Google Shape;4656;p17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57" name="Google Shape;4657;p17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58" name="Google Shape;4658;p17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59" name="Google Shape;4659;p17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60" name="Google Shape;4660;p17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61" name="Google Shape;4661;p17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62" name="Google Shape;4662;p17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63" name="Google Shape;4663;p17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64" name="Google Shape;4664;p17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65" name="Google Shape;4665;p17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66" name="Google Shape;4666;p17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67" name="Google Shape;4667;p17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68" name="Google Shape;4668;p17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69" name="Google Shape;4669;p17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0" name="Google Shape;4670;p17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1" name="Google Shape;4671;p17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2" name="Google Shape;4672;p17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3" name="Google Shape;4673;p17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4" name="Google Shape;4674;p17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5" name="Google Shape;4675;p17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6" name="Google Shape;4676;p17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7" name="Google Shape;4677;p17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8" name="Google Shape;4678;p17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9" name="Google Shape;4679;p17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80" name="Google Shape;4680;p17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81" name="Google Shape;4681;p17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82" name="Google Shape;4682;p17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83" name="Google Shape;4683;p17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84" name="Google Shape;4684;p17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85" name="Google Shape;4685;p17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86" name="Google Shape;4686;p17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87" name="Google Shape;4687;p17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88" name="Google Shape;4688;p17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89" name="Google Shape;4689;p17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90" name="Google Shape;4690;p17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91" name="Google Shape;4691;p17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92" name="Google Shape;4692;p17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93" name="Google Shape;4693;p17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694" name="Google Shape;4694;p17"/>
                <p:cNvSpPr/>
                <p:nvPr/>
              </p:nvSpPr>
              <p:spPr>
                <a:xfrm flipH="1">
                  <a:off x="2638308" y="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5" name="Google Shape;4695;p17"/>
                <p:cNvSpPr/>
                <p:nvPr/>
              </p:nvSpPr>
              <p:spPr>
                <a:xfrm>
                  <a:off x="1336308" y="257180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96" name="Google Shape;4696;p17"/>
              <p:cNvGrpSpPr/>
              <p:nvPr/>
            </p:nvGrpSpPr>
            <p:grpSpPr>
              <a:xfrm>
                <a:off x="-858154" y="2571819"/>
                <a:ext cx="1295448" cy="2571807"/>
                <a:chOff x="1333341" y="1"/>
                <a:chExt cx="2590897" cy="5143615"/>
              </a:xfrm>
            </p:grpSpPr>
            <p:grpSp>
              <p:nvGrpSpPr>
                <p:cNvPr id="4697" name="Google Shape;4697;p17"/>
                <p:cNvGrpSpPr/>
                <p:nvPr/>
              </p:nvGrpSpPr>
              <p:grpSpPr>
                <a:xfrm>
                  <a:off x="1336308" y="2571793"/>
                  <a:ext cx="2587929" cy="2571823"/>
                  <a:chOff x="1336281" y="1565676"/>
                  <a:chExt cx="2629742" cy="2613376"/>
                </a:xfrm>
              </p:grpSpPr>
              <p:sp>
                <p:nvSpPr>
                  <p:cNvPr id="4698" name="Google Shape;4698;p17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99" name="Google Shape;4699;p17"/>
                  <p:cNvSpPr/>
                  <p:nvPr/>
                </p:nvSpPr>
                <p:spPr>
                  <a:xfrm rot="10800000">
                    <a:off x="1336281" y="156567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00" name="Google Shape;4700;p17"/>
                  <p:cNvSpPr/>
                  <p:nvPr/>
                </p:nvSpPr>
                <p:spPr>
                  <a:xfrm rot="10800000">
                    <a:off x="2659332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01" name="Google Shape;4701;p17"/>
                  <p:cNvSpPr/>
                  <p:nvPr/>
                </p:nvSpPr>
                <p:spPr>
                  <a:xfrm rot="10800000">
                    <a:off x="1352688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02" name="Google Shape;4702;p17"/>
                  <p:cNvSpPr/>
                  <p:nvPr/>
                </p:nvSpPr>
                <p:spPr>
                  <a:xfrm rot="10800000">
                    <a:off x="1352689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03" name="Google Shape;4703;p17"/>
                  <p:cNvSpPr/>
                  <p:nvPr/>
                </p:nvSpPr>
                <p:spPr>
                  <a:xfrm rot="10800000">
                    <a:off x="1352672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04" name="Google Shape;4704;p17"/>
                  <p:cNvSpPr/>
                  <p:nvPr/>
                </p:nvSpPr>
                <p:spPr>
                  <a:xfrm rot="10800000">
                    <a:off x="1352689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05" name="Google Shape;4705;p17"/>
                  <p:cNvSpPr/>
                  <p:nvPr/>
                </p:nvSpPr>
                <p:spPr>
                  <a:xfrm rot="10800000">
                    <a:off x="1352675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06" name="Google Shape;4706;p17"/>
                  <p:cNvSpPr/>
                  <p:nvPr/>
                </p:nvSpPr>
                <p:spPr>
                  <a:xfrm rot="10800000">
                    <a:off x="1352686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07" name="Google Shape;4707;p17"/>
                  <p:cNvSpPr/>
                  <p:nvPr/>
                </p:nvSpPr>
                <p:spPr>
                  <a:xfrm rot="10800000">
                    <a:off x="1352684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08" name="Google Shape;4708;p17"/>
                  <p:cNvSpPr/>
                  <p:nvPr/>
                </p:nvSpPr>
                <p:spPr>
                  <a:xfrm rot="10800000">
                    <a:off x="1352686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09" name="Google Shape;4709;p17"/>
                  <p:cNvSpPr/>
                  <p:nvPr/>
                </p:nvSpPr>
                <p:spPr>
                  <a:xfrm rot="10800000">
                    <a:off x="1352681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10" name="Google Shape;4710;p17"/>
                  <p:cNvSpPr/>
                  <p:nvPr/>
                </p:nvSpPr>
                <p:spPr>
                  <a:xfrm rot="10800000">
                    <a:off x="1352680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11" name="Google Shape;4711;p17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12" name="Google Shape;4712;p17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13" name="Google Shape;4713;p17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14" name="Google Shape;4714;p17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15" name="Google Shape;4715;p17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16" name="Google Shape;4716;p17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17" name="Google Shape;4717;p17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18" name="Google Shape;4718;p17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19" name="Google Shape;4719;p17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20" name="Google Shape;4720;p17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21" name="Google Shape;4721;p17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22" name="Google Shape;4722;p17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23" name="Google Shape;4723;p17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24" name="Google Shape;4724;p17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25" name="Google Shape;4725;p17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26" name="Google Shape;4726;p17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27" name="Google Shape;4727;p17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28" name="Google Shape;4728;p17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29" name="Google Shape;4729;p17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30" name="Google Shape;4730;p17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31" name="Google Shape;4731;p17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32" name="Google Shape;4732;p17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33" name="Google Shape;4733;p17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34" name="Google Shape;4734;p17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35" name="Google Shape;4735;p17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36" name="Google Shape;4736;p17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37" name="Google Shape;4737;p17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38" name="Google Shape;4738;p17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39" name="Google Shape;4739;p17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40" name="Google Shape;4740;p17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41" name="Google Shape;4741;p17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42" name="Google Shape;4742;p17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43" name="Google Shape;4743;p17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44" name="Google Shape;4744;p17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45" name="Google Shape;4745;p17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46" name="Google Shape;4746;p17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47" name="Google Shape;4747;p17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48" name="Google Shape;4748;p17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49" name="Google Shape;4749;p17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50" name="Google Shape;4750;p17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51" name="Google Shape;4751;p17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52" name="Google Shape;4752;p17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53" name="Google Shape;4753;p17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54" name="Google Shape;4754;p17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55" name="Google Shape;4755;p17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56" name="Google Shape;4756;p17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57" name="Google Shape;4757;p17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58" name="Google Shape;4758;p17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59" name="Google Shape;4759;p17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60" name="Google Shape;4760;p17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61" name="Google Shape;4761;p17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62" name="Google Shape;4762;p17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63" name="Google Shape;4763;p17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64" name="Google Shape;4764;p17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65" name="Google Shape;4765;p17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66" name="Google Shape;4766;p17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67" name="Google Shape;4767;p17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68" name="Google Shape;4768;p17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69" name="Google Shape;4769;p17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70" name="Google Shape;4770;p17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71" name="Google Shape;4771;p17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72" name="Google Shape;4772;p17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73" name="Google Shape;4773;p17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74" name="Google Shape;4774;p17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75" name="Google Shape;4775;p17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76" name="Google Shape;4776;p17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77" name="Google Shape;4777;p17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78" name="Google Shape;4778;p17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779" name="Google Shape;4779;p17"/>
                <p:cNvGrpSpPr/>
                <p:nvPr/>
              </p:nvGrpSpPr>
              <p:grpSpPr>
                <a:xfrm flipH="1">
                  <a:off x="1333341" y="1412"/>
                  <a:ext cx="2588342" cy="2573191"/>
                  <a:chOff x="1333314" y="1564286"/>
                  <a:chExt cx="2630162" cy="2614766"/>
                </a:xfrm>
              </p:grpSpPr>
              <p:sp>
                <p:nvSpPr>
                  <p:cNvPr id="4780" name="Google Shape;4780;p17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81" name="Google Shape;4781;p17"/>
                  <p:cNvSpPr/>
                  <p:nvPr/>
                </p:nvSpPr>
                <p:spPr>
                  <a:xfrm rot="10800000">
                    <a:off x="1336281" y="156428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82" name="Google Shape;4782;p17"/>
                  <p:cNvSpPr/>
                  <p:nvPr/>
                </p:nvSpPr>
                <p:spPr>
                  <a:xfrm rot="10800000">
                    <a:off x="2653770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83" name="Google Shape;4783;p17"/>
                  <p:cNvSpPr/>
                  <p:nvPr/>
                </p:nvSpPr>
                <p:spPr>
                  <a:xfrm rot="10800000">
                    <a:off x="1333330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84" name="Google Shape;4784;p17"/>
                  <p:cNvSpPr/>
                  <p:nvPr/>
                </p:nvSpPr>
                <p:spPr>
                  <a:xfrm rot="10800000">
                    <a:off x="1333331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85" name="Google Shape;4785;p17"/>
                  <p:cNvSpPr/>
                  <p:nvPr/>
                </p:nvSpPr>
                <p:spPr>
                  <a:xfrm rot="10800000">
                    <a:off x="1333314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86" name="Google Shape;4786;p17"/>
                  <p:cNvSpPr/>
                  <p:nvPr/>
                </p:nvSpPr>
                <p:spPr>
                  <a:xfrm rot="10800000">
                    <a:off x="1333331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87" name="Google Shape;4787;p17"/>
                  <p:cNvSpPr/>
                  <p:nvPr/>
                </p:nvSpPr>
                <p:spPr>
                  <a:xfrm rot="10800000">
                    <a:off x="1333318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88" name="Google Shape;4788;p17"/>
                  <p:cNvSpPr/>
                  <p:nvPr/>
                </p:nvSpPr>
                <p:spPr>
                  <a:xfrm rot="10800000">
                    <a:off x="1333328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89" name="Google Shape;4789;p17"/>
                  <p:cNvSpPr/>
                  <p:nvPr/>
                </p:nvSpPr>
                <p:spPr>
                  <a:xfrm rot="10800000">
                    <a:off x="1333327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90" name="Google Shape;4790;p17"/>
                  <p:cNvSpPr/>
                  <p:nvPr/>
                </p:nvSpPr>
                <p:spPr>
                  <a:xfrm rot="10800000">
                    <a:off x="1333328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91" name="Google Shape;4791;p17"/>
                  <p:cNvSpPr/>
                  <p:nvPr/>
                </p:nvSpPr>
                <p:spPr>
                  <a:xfrm rot="10800000">
                    <a:off x="1333323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92" name="Google Shape;4792;p17"/>
                  <p:cNvSpPr/>
                  <p:nvPr/>
                </p:nvSpPr>
                <p:spPr>
                  <a:xfrm rot="10800000">
                    <a:off x="1333322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93" name="Google Shape;4793;p17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94" name="Google Shape;4794;p17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95" name="Google Shape;4795;p17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96" name="Google Shape;4796;p17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97" name="Google Shape;4797;p17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98" name="Google Shape;4798;p17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99" name="Google Shape;4799;p17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0" name="Google Shape;4800;p17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1" name="Google Shape;4801;p17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2" name="Google Shape;4802;p17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3" name="Google Shape;4803;p17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4" name="Google Shape;4804;p17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5" name="Google Shape;4805;p17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6" name="Google Shape;4806;p17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7" name="Google Shape;4807;p17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8" name="Google Shape;4808;p17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9" name="Google Shape;4809;p17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10" name="Google Shape;4810;p17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11" name="Google Shape;4811;p17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12" name="Google Shape;4812;p17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13" name="Google Shape;4813;p17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14" name="Google Shape;4814;p17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15" name="Google Shape;4815;p17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16" name="Google Shape;4816;p17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17" name="Google Shape;4817;p17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18" name="Google Shape;4818;p17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19" name="Google Shape;4819;p17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20" name="Google Shape;4820;p17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21" name="Google Shape;4821;p17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22" name="Google Shape;4822;p17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23" name="Google Shape;4823;p17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24" name="Google Shape;4824;p17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25" name="Google Shape;4825;p17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26" name="Google Shape;4826;p17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27" name="Google Shape;4827;p17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28" name="Google Shape;4828;p17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29" name="Google Shape;4829;p17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30" name="Google Shape;4830;p17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31" name="Google Shape;4831;p17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32" name="Google Shape;4832;p17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33" name="Google Shape;4833;p17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34" name="Google Shape;4834;p17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35" name="Google Shape;4835;p17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36" name="Google Shape;4836;p17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37" name="Google Shape;4837;p17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38" name="Google Shape;4838;p17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39" name="Google Shape;4839;p17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40" name="Google Shape;4840;p17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41" name="Google Shape;4841;p17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42" name="Google Shape;4842;p17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43" name="Google Shape;4843;p17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44" name="Google Shape;4844;p17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45" name="Google Shape;4845;p17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46" name="Google Shape;4846;p17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47" name="Google Shape;4847;p17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48" name="Google Shape;4848;p17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49" name="Google Shape;4849;p17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50" name="Google Shape;4850;p17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51" name="Google Shape;4851;p17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52" name="Google Shape;4852;p17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53" name="Google Shape;4853;p17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54" name="Google Shape;4854;p17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55" name="Google Shape;4855;p17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56" name="Google Shape;4856;p17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57" name="Google Shape;4857;p17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58" name="Google Shape;4858;p17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59" name="Google Shape;4859;p17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60" name="Google Shape;4860;p17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861" name="Google Shape;4861;p17"/>
                <p:cNvSpPr/>
                <p:nvPr/>
              </p:nvSpPr>
              <p:spPr>
                <a:xfrm flipH="1">
                  <a:off x="2638308" y="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2" name="Google Shape;4862;p17"/>
                <p:cNvSpPr/>
                <p:nvPr/>
              </p:nvSpPr>
              <p:spPr>
                <a:xfrm>
                  <a:off x="1336308" y="257180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863" name="Google Shape;4863;p17"/>
            <p:cNvGrpSpPr/>
            <p:nvPr/>
          </p:nvGrpSpPr>
          <p:grpSpPr>
            <a:xfrm flipH="1">
              <a:off x="-1877676" y="0"/>
              <a:ext cx="2590897" cy="5143615"/>
              <a:chOff x="1333341" y="1"/>
              <a:chExt cx="2590897" cy="5143615"/>
            </a:xfrm>
          </p:grpSpPr>
          <p:grpSp>
            <p:nvGrpSpPr>
              <p:cNvPr id="4864" name="Google Shape;4864;p17"/>
              <p:cNvGrpSpPr/>
              <p:nvPr/>
            </p:nvGrpSpPr>
            <p:grpSpPr>
              <a:xfrm>
                <a:off x="1338753" y="2571793"/>
                <a:ext cx="2585484" cy="2571823"/>
                <a:chOff x="1338765" y="1565676"/>
                <a:chExt cx="2627258" cy="2613376"/>
              </a:xfrm>
            </p:grpSpPr>
            <p:sp>
              <p:nvSpPr>
                <p:cNvPr id="4865" name="Google Shape;4865;p17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6" name="Google Shape;4866;p17"/>
                <p:cNvSpPr/>
                <p:nvPr/>
              </p:nvSpPr>
              <p:spPr>
                <a:xfrm rot="10800000">
                  <a:off x="1339062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7" name="Google Shape;4867;p17"/>
                <p:cNvSpPr/>
                <p:nvPr/>
              </p:nvSpPr>
              <p:spPr>
                <a:xfrm rot="10800000">
                  <a:off x="2659332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8" name="Google Shape;4868;p17"/>
                <p:cNvSpPr/>
                <p:nvPr/>
              </p:nvSpPr>
              <p:spPr>
                <a:xfrm rot="10800000">
                  <a:off x="1338781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9" name="Google Shape;4869;p17"/>
                <p:cNvSpPr/>
                <p:nvPr/>
              </p:nvSpPr>
              <p:spPr>
                <a:xfrm rot="10800000">
                  <a:off x="1338783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0" name="Google Shape;4870;p17"/>
                <p:cNvSpPr/>
                <p:nvPr/>
              </p:nvSpPr>
              <p:spPr>
                <a:xfrm rot="10800000">
                  <a:off x="1338765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1" name="Google Shape;4871;p17"/>
                <p:cNvSpPr/>
                <p:nvPr/>
              </p:nvSpPr>
              <p:spPr>
                <a:xfrm rot="10800000">
                  <a:off x="1338782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2" name="Google Shape;4872;p17"/>
                <p:cNvSpPr/>
                <p:nvPr/>
              </p:nvSpPr>
              <p:spPr>
                <a:xfrm rot="10800000">
                  <a:off x="1338769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3" name="Google Shape;4873;p17"/>
                <p:cNvSpPr/>
                <p:nvPr/>
              </p:nvSpPr>
              <p:spPr>
                <a:xfrm rot="10800000">
                  <a:off x="1338780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4" name="Google Shape;4874;p17"/>
                <p:cNvSpPr/>
                <p:nvPr/>
              </p:nvSpPr>
              <p:spPr>
                <a:xfrm rot="10800000">
                  <a:off x="1338778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5" name="Google Shape;4875;p17"/>
                <p:cNvSpPr/>
                <p:nvPr/>
              </p:nvSpPr>
              <p:spPr>
                <a:xfrm rot="10800000">
                  <a:off x="1338780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6" name="Google Shape;4876;p17"/>
                <p:cNvSpPr/>
                <p:nvPr/>
              </p:nvSpPr>
              <p:spPr>
                <a:xfrm rot="10800000">
                  <a:off x="1338774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7" name="Google Shape;4877;p17"/>
                <p:cNvSpPr/>
                <p:nvPr/>
              </p:nvSpPr>
              <p:spPr>
                <a:xfrm rot="10800000">
                  <a:off x="1338773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8" name="Google Shape;4878;p17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9" name="Google Shape;4879;p17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0" name="Google Shape;4880;p17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1" name="Google Shape;4881;p17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2" name="Google Shape;4882;p17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3" name="Google Shape;4883;p17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4" name="Google Shape;4884;p17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5" name="Google Shape;4885;p17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6" name="Google Shape;4886;p17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7" name="Google Shape;4887;p17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8" name="Google Shape;4888;p17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9" name="Google Shape;4889;p17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0" name="Google Shape;4890;p17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1" name="Google Shape;4891;p17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2" name="Google Shape;4892;p17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3" name="Google Shape;4893;p17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4" name="Google Shape;4894;p17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5" name="Google Shape;4895;p17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6" name="Google Shape;4896;p17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7" name="Google Shape;4897;p17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8" name="Google Shape;4898;p17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9" name="Google Shape;4899;p17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0" name="Google Shape;4900;p17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1" name="Google Shape;4901;p17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2" name="Google Shape;4902;p17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3" name="Google Shape;4903;p17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4" name="Google Shape;4904;p17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5" name="Google Shape;4905;p17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6" name="Google Shape;4906;p17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7" name="Google Shape;4907;p17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8" name="Google Shape;4908;p17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9" name="Google Shape;4909;p17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0" name="Google Shape;4910;p17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1" name="Google Shape;4911;p17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2" name="Google Shape;4912;p17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3" name="Google Shape;4913;p17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4" name="Google Shape;4914;p17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5" name="Google Shape;4915;p17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6" name="Google Shape;4916;p17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7" name="Google Shape;4917;p17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8" name="Google Shape;4918;p17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9" name="Google Shape;4919;p17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0" name="Google Shape;4920;p17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1" name="Google Shape;4921;p17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2" name="Google Shape;4922;p17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3" name="Google Shape;4923;p17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4" name="Google Shape;4924;p17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5" name="Google Shape;4925;p17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6" name="Google Shape;4926;p17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7" name="Google Shape;4927;p17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8" name="Google Shape;4928;p17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9" name="Google Shape;4929;p17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0" name="Google Shape;4930;p17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1" name="Google Shape;4931;p17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2" name="Google Shape;4932;p17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3" name="Google Shape;4933;p17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4" name="Google Shape;4934;p17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5" name="Google Shape;4935;p17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6" name="Google Shape;4936;p17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7" name="Google Shape;4937;p17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8" name="Google Shape;4938;p17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9" name="Google Shape;4939;p17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0" name="Google Shape;4940;p17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1" name="Google Shape;4941;p17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2" name="Google Shape;4942;p17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3" name="Google Shape;4943;p17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4" name="Google Shape;4944;p17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5" name="Google Shape;4945;p17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46" name="Google Shape;4946;p17"/>
              <p:cNvGrpSpPr/>
              <p:nvPr/>
            </p:nvGrpSpPr>
            <p:grpSpPr>
              <a:xfrm flipH="1">
                <a:off x="1333341" y="1412"/>
                <a:ext cx="2585422" cy="2573191"/>
                <a:chOff x="1336281" y="1564286"/>
                <a:chExt cx="2627195" cy="2614766"/>
              </a:xfrm>
            </p:grpSpPr>
            <p:sp>
              <p:nvSpPr>
                <p:cNvPr id="4947" name="Google Shape;4947;p17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8" name="Google Shape;4948;p17"/>
                <p:cNvSpPr/>
                <p:nvPr/>
              </p:nvSpPr>
              <p:spPr>
                <a:xfrm rot="10800000">
                  <a:off x="133628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9" name="Google Shape;4949;p17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0" name="Google Shape;4950;p17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1" name="Google Shape;4951;p17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2" name="Google Shape;4952;p17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3" name="Google Shape;4953;p17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4" name="Google Shape;4954;p17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5" name="Google Shape;4955;p17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6" name="Google Shape;4956;p17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7" name="Google Shape;4957;p17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8" name="Google Shape;4958;p17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9" name="Google Shape;4959;p17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0" name="Google Shape;4960;p17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1" name="Google Shape;4961;p17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2" name="Google Shape;4962;p17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3" name="Google Shape;4963;p17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4" name="Google Shape;4964;p17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5" name="Google Shape;4965;p17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6" name="Google Shape;4966;p17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7" name="Google Shape;4967;p17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8" name="Google Shape;4968;p17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9" name="Google Shape;4969;p17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0" name="Google Shape;4970;p17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1" name="Google Shape;4971;p17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2" name="Google Shape;4972;p17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3" name="Google Shape;4973;p17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4" name="Google Shape;4974;p17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5" name="Google Shape;4975;p17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6" name="Google Shape;4976;p17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7" name="Google Shape;4977;p17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8" name="Google Shape;4978;p17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9" name="Google Shape;4979;p17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0" name="Google Shape;4980;p17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1" name="Google Shape;4981;p17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2" name="Google Shape;4982;p17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3" name="Google Shape;4983;p17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4" name="Google Shape;4984;p17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5" name="Google Shape;4985;p17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6" name="Google Shape;4986;p17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7" name="Google Shape;4987;p17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8" name="Google Shape;4988;p17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9" name="Google Shape;4989;p17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0" name="Google Shape;4990;p17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1" name="Google Shape;4991;p17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2" name="Google Shape;4992;p17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3" name="Google Shape;4993;p17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4" name="Google Shape;4994;p17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5" name="Google Shape;4995;p17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6" name="Google Shape;4996;p17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7" name="Google Shape;4997;p17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8" name="Google Shape;4998;p17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9" name="Google Shape;4999;p17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00" name="Google Shape;5000;p17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01" name="Google Shape;5001;p17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02" name="Google Shape;5002;p17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03" name="Google Shape;5003;p17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04" name="Google Shape;5004;p17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05" name="Google Shape;5005;p17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06" name="Google Shape;5006;p17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07" name="Google Shape;5007;p17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08" name="Google Shape;5008;p17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09" name="Google Shape;5009;p17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0" name="Google Shape;5010;p17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1" name="Google Shape;5011;p17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2" name="Google Shape;5012;p17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3" name="Google Shape;5013;p17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4" name="Google Shape;5014;p17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5" name="Google Shape;5015;p17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6" name="Google Shape;5016;p17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7" name="Google Shape;5017;p17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8" name="Google Shape;5018;p17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9" name="Google Shape;5019;p17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0" name="Google Shape;5020;p17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1" name="Google Shape;5021;p17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2" name="Google Shape;5022;p17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3" name="Google Shape;5023;p17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4" name="Google Shape;5024;p17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5" name="Google Shape;5025;p17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6" name="Google Shape;5026;p17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7" name="Google Shape;5027;p17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028" name="Google Shape;5028;p17"/>
              <p:cNvSpPr/>
              <p:nvPr/>
            </p:nvSpPr>
            <p:spPr>
              <a:xfrm flipH="1">
                <a:off x="26383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9" name="Google Shape;5029;p17"/>
              <p:cNvSpPr/>
              <p:nvPr/>
            </p:nvSpPr>
            <p:spPr>
              <a:xfrm>
                <a:off x="1339045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5030" name="Shape 5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1" name="Google Shape;5031;p18"/>
          <p:cNvGrpSpPr/>
          <p:nvPr/>
        </p:nvGrpSpPr>
        <p:grpSpPr>
          <a:xfrm>
            <a:off x="427963" y="7"/>
            <a:ext cx="8002950" cy="5184531"/>
            <a:chOff x="-127774" y="7"/>
            <a:chExt cx="8002950" cy="5184531"/>
          </a:xfrm>
        </p:grpSpPr>
        <p:sp>
          <p:nvSpPr>
            <p:cNvPr id="5032" name="Google Shape;5032;p18"/>
            <p:cNvSpPr/>
            <p:nvPr/>
          </p:nvSpPr>
          <p:spPr>
            <a:xfrm rot="10800000">
              <a:off x="6660476" y="3967432"/>
              <a:ext cx="1214700" cy="1217106"/>
            </a:xfrm>
            <a:custGeom>
              <a:rect b="b" l="l" r="r" t="t"/>
              <a:pathLst>
                <a:path extrusionOk="0" h="3774" w="3774">
                  <a:moveTo>
                    <a:pt x="37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p18"/>
            <p:cNvSpPr/>
            <p:nvPr/>
          </p:nvSpPr>
          <p:spPr>
            <a:xfrm>
              <a:off x="-127774" y="7"/>
              <a:ext cx="1214700" cy="1217106"/>
            </a:xfrm>
            <a:custGeom>
              <a:rect b="b" l="l" r="r" t="t"/>
              <a:pathLst>
                <a:path extrusionOk="0" h="3774" w="3774">
                  <a:moveTo>
                    <a:pt x="37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34" name="Google Shape;5034;p18"/>
          <p:cNvGrpSpPr/>
          <p:nvPr/>
        </p:nvGrpSpPr>
        <p:grpSpPr>
          <a:xfrm>
            <a:off x="2234760" y="-453610"/>
            <a:ext cx="2643263" cy="6040764"/>
            <a:chOff x="2234760" y="-453610"/>
            <a:chExt cx="2643263" cy="6040764"/>
          </a:xfrm>
        </p:grpSpPr>
        <p:grpSp>
          <p:nvGrpSpPr>
            <p:cNvPr id="5035" name="Google Shape;5035;p18"/>
            <p:cNvGrpSpPr/>
            <p:nvPr/>
          </p:nvGrpSpPr>
          <p:grpSpPr>
            <a:xfrm flipH="1">
              <a:off x="3980885" y="4689885"/>
              <a:ext cx="897138" cy="897269"/>
              <a:chOff x="2241850" y="-41650"/>
              <a:chExt cx="1628791" cy="1629028"/>
            </a:xfrm>
          </p:grpSpPr>
          <p:grpSp>
            <p:nvGrpSpPr>
              <p:cNvPr id="5036" name="Google Shape;5036;p18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5037" name="Google Shape;5037;p18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8" name="Google Shape;5038;p18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9" name="Google Shape;5039;p18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0" name="Google Shape;5040;p18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1" name="Google Shape;5041;p18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2" name="Google Shape;5042;p18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3" name="Google Shape;5043;p18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4" name="Google Shape;5044;p18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5" name="Google Shape;5045;p18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6" name="Google Shape;5046;p18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7" name="Google Shape;5047;p18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048" name="Google Shape;5048;p18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9" name="Google Shape;5049;p18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50" name="Google Shape;5050;p18"/>
            <p:cNvGrpSpPr/>
            <p:nvPr/>
          </p:nvGrpSpPr>
          <p:grpSpPr>
            <a:xfrm flipH="1">
              <a:off x="2234760" y="-453610"/>
              <a:ext cx="897138" cy="897269"/>
              <a:chOff x="2241850" y="-41650"/>
              <a:chExt cx="1628791" cy="1629028"/>
            </a:xfrm>
          </p:grpSpPr>
          <p:grpSp>
            <p:nvGrpSpPr>
              <p:cNvPr id="5051" name="Google Shape;5051;p18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5052" name="Google Shape;5052;p18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3" name="Google Shape;5053;p18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4" name="Google Shape;5054;p18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5" name="Google Shape;5055;p18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6" name="Google Shape;5056;p18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7" name="Google Shape;5057;p18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8" name="Google Shape;5058;p18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9" name="Google Shape;5059;p18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0" name="Google Shape;5060;p18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1" name="Google Shape;5061;p18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2" name="Google Shape;5062;p18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063" name="Google Shape;5063;p18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4" name="Google Shape;5064;p18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65" name="Google Shape;5065;p18"/>
          <p:cNvSpPr txBox="1"/>
          <p:nvPr>
            <p:ph type="title"/>
          </p:nvPr>
        </p:nvSpPr>
        <p:spPr>
          <a:xfrm>
            <a:off x="1383425" y="1599600"/>
            <a:ext cx="25998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66" name="Google Shape;5066;p18"/>
          <p:cNvSpPr txBox="1"/>
          <p:nvPr>
            <p:ph idx="1" type="subTitle"/>
          </p:nvPr>
        </p:nvSpPr>
        <p:spPr>
          <a:xfrm>
            <a:off x="1383425" y="2662800"/>
            <a:ext cx="2599800" cy="8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5067" name="Google Shape;5067;p18"/>
          <p:cNvGrpSpPr/>
          <p:nvPr/>
        </p:nvGrpSpPr>
        <p:grpSpPr>
          <a:xfrm>
            <a:off x="-868043" y="-25350"/>
            <a:ext cx="11889717" cy="5226800"/>
            <a:chOff x="-868043" y="-25350"/>
            <a:chExt cx="11889717" cy="5226800"/>
          </a:xfrm>
        </p:grpSpPr>
        <p:pic>
          <p:nvPicPr>
            <p:cNvPr id="5068" name="Google Shape;5068;p18"/>
            <p:cNvPicPr preferRelativeResize="0"/>
            <p:nvPr/>
          </p:nvPicPr>
          <p:blipFill rotWithShape="1">
            <a:blip r:embed="rId2">
              <a:alphaModFix/>
            </a:blip>
            <a:srcRect b="0" l="0" r="64614" t="0"/>
            <a:stretch/>
          </p:blipFill>
          <p:spPr>
            <a:xfrm>
              <a:off x="8430775" y="-25350"/>
              <a:ext cx="2590899" cy="522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9" name="Google Shape;5069;p18"/>
            <p:cNvPicPr preferRelativeResize="0"/>
            <p:nvPr/>
          </p:nvPicPr>
          <p:blipFill rotWithShape="1">
            <a:blip r:embed="rId2">
              <a:alphaModFix/>
            </a:blip>
            <a:srcRect b="0" l="82306" r="0" t="0"/>
            <a:stretch/>
          </p:blipFill>
          <p:spPr>
            <a:xfrm>
              <a:off x="-868043" y="-25350"/>
              <a:ext cx="1295452" cy="5226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70" name="Google Shape;5070;p18"/>
          <p:cNvGrpSpPr/>
          <p:nvPr/>
        </p:nvGrpSpPr>
        <p:grpSpPr>
          <a:xfrm>
            <a:off x="-858154" y="0"/>
            <a:ext cx="11879824" cy="5143626"/>
            <a:chOff x="-858154" y="0"/>
            <a:chExt cx="11879824" cy="5143626"/>
          </a:xfrm>
        </p:grpSpPr>
        <p:grpSp>
          <p:nvGrpSpPr>
            <p:cNvPr id="5071" name="Google Shape;5071;p18"/>
            <p:cNvGrpSpPr/>
            <p:nvPr/>
          </p:nvGrpSpPr>
          <p:grpSpPr>
            <a:xfrm flipH="1">
              <a:off x="8433280" y="0"/>
              <a:ext cx="2588390" cy="5143615"/>
              <a:chOff x="1333341" y="1"/>
              <a:chExt cx="2588390" cy="5143615"/>
            </a:xfrm>
          </p:grpSpPr>
          <p:grpSp>
            <p:nvGrpSpPr>
              <p:cNvPr id="5072" name="Google Shape;5072;p18"/>
              <p:cNvGrpSpPr/>
              <p:nvPr/>
            </p:nvGrpSpPr>
            <p:grpSpPr>
              <a:xfrm>
                <a:off x="1336308" y="2571793"/>
                <a:ext cx="2585422" cy="2571823"/>
                <a:chOff x="1336281" y="1565676"/>
                <a:chExt cx="2627195" cy="2613376"/>
              </a:xfrm>
            </p:grpSpPr>
            <p:sp>
              <p:nvSpPr>
                <p:cNvPr id="5073" name="Google Shape;5073;p18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4" name="Google Shape;5074;p18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5" name="Google Shape;5075;p18"/>
                <p:cNvSpPr/>
                <p:nvPr/>
              </p:nvSpPr>
              <p:spPr>
                <a:xfrm rot="10800000">
                  <a:off x="2654211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6" name="Google Shape;5076;p18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7" name="Google Shape;5077;p18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8" name="Google Shape;5078;p18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9" name="Google Shape;5079;p18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0" name="Google Shape;5080;p18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1" name="Google Shape;5081;p18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2" name="Google Shape;5082;p18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3" name="Google Shape;5083;p18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4" name="Google Shape;5084;p18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5" name="Google Shape;5085;p18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6" name="Google Shape;5086;p18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7" name="Google Shape;5087;p18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8" name="Google Shape;5088;p18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9" name="Google Shape;5089;p18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0" name="Google Shape;5090;p18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1" name="Google Shape;5091;p18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2" name="Google Shape;5092;p18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3" name="Google Shape;5093;p18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4" name="Google Shape;5094;p18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5" name="Google Shape;5095;p18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6" name="Google Shape;5096;p18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7" name="Google Shape;5097;p18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8" name="Google Shape;5098;p18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9" name="Google Shape;5099;p18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0" name="Google Shape;5100;p18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1" name="Google Shape;5101;p18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2" name="Google Shape;5102;p18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3" name="Google Shape;5103;p18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4" name="Google Shape;5104;p18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5" name="Google Shape;5105;p18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6" name="Google Shape;5106;p18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7" name="Google Shape;5107;p18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8" name="Google Shape;5108;p18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9" name="Google Shape;5109;p18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0" name="Google Shape;5110;p18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1" name="Google Shape;5111;p18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2" name="Google Shape;5112;p18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3" name="Google Shape;5113;p18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4" name="Google Shape;5114;p18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5" name="Google Shape;5115;p18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6" name="Google Shape;5116;p18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7" name="Google Shape;5117;p18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8" name="Google Shape;5118;p18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9" name="Google Shape;5119;p18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0" name="Google Shape;5120;p18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1" name="Google Shape;5121;p18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2" name="Google Shape;5122;p18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3" name="Google Shape;5123;p18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4" name="Google Shape;5124;p18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5" name="Google Shape;5125;p18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6" name="Google Shape;5126;p18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7" name="Google Shape;5127;p18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8" name="Google Shape;5128;p18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9" name="Google Shape;5129;p18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0" name="Google Shape;5130;p18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1" name="Google Shape;5131;p18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2" name="Google Shape;5132;p18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3" name="Google Shape;5133;p18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4" name="Google Shape;5134;p18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5" name="Google Shape;5135;p18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6" name="Google Shape;5136;p18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7" name="Google Shape;5137;p18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8" name="Google Shape;5138;p18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9" name="Google Shape;5139;p18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0" name="Google Shape;5140;p18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1" name="Google Shape;5141;p18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2" name="Google Shape;5142;p18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3" name="Google Shape;5143;p18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4" name="Google Shape;5144;p18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5" name="Google Shape;5145;p18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6" name="Google Shape;5146;p18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7" name="Google Shape;5147;p18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8" name="Google Shape;5148;p18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9" name="Google Shape;5149;p18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0" name="Google Shape;5150;p18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1" name="Google Shape;5151;p18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2" name="Google Shape;5152;p18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3" name="Google Shape;5153;p18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54" name="Google Shape;5154;p18"/>
              <p:cNvGrpSpPr/>
              <p:nvPr/>
            </p:nvGrpSpPr>
            <p:grpSpPr>
              <a:xfrm flipH="1">
                <a:off x="1333341" y="1412"/>
                <a:ext cx="2587103" cy="2573191"/>
                <a:chOff x="1334574" y="1564286"/>
                <a:chExt cx="2628902" cy="2614766"/>
              </a:xfrm>
            </p:grpSpPr>
            <p:sp>
              <p:nvSpPr>
                <p:cNvPr id="5155" name="Google Shape;5155;p18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6" name="Google Shape;5156;p18"/>
                <p:cNvSpPr/>
                <p:nvPr/>
              </p:nvSpPr>
              <p:spPr>
                <a:xfrm rot="10800000">
                  <a:off x="133628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7" name="Google Shape;5157;p18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8" name="Google Shape;5158;p18"/>
                <p:cNvSpPr/>
                <p:nvPr/>
              </p:nvSpPr>
              <p:spPr>
                <a:xfrm rot="10800000">
                  <a:off x="1334589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9" name="Google Shape;5159;p18"/>
                <p:cNvSpPr/>
                <p:nvPr/>
              </p:nvSpPr>
              <p:spPr>
                <a:xfrm rot="10800000">
                  <a:off x="1334591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0" name="Google Shape;5160;p18"/>
                <p:cNvSpPr/>
                <p:nvPr/>
              </p:nvSpPr>
              <p:spPr>
                <a:xfrm rot="10800000">
                  <a:off x="1334574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1" name="Google Shape;5161;p18"/>
                <p:cNvSpPr/>
                <p:nvPr/>
              </p:nvSpPr>
              <p:spPr>
                <a:xfrm rot="10800000">
                  <a:off x="1334591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2" name="Google Shape;5162;p18"/>
                <p:cNvSpPr/>
                <p:nvPr/>
              </p:nvSpPr>
              <p:spPr>
                <a:xfrm rot="10800000">
                  <a:off x="1334577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3" name="Google Shape;5163;p18"/>
                <p:cNvSpPr/>
                <p:nvPr/>
              </p:nvSpPr>
              <p:spPr>
                <a:xfrm rot="10800000">
                  <a:off x="1334588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4" name="Google Shape;5164;p18"/>
                <p:cNvSpPr/>
                <p:nvPr/>
              </p:nvSpPr>
              <p:spPr>
                <a:xfrm rot="10800000">
                  <a:off x="1334586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5" name="Google Shape;5165;p18"/>
                <p:cNvSpPr/>
                <p:nvPr/>
              </p:nvSpPr>
              <p:spPr>
                <a:xfrm rot="10800000">
                  <a:off x="1334588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6" name="Google Shape;5166;p18"/>
                <p:cNvSpPr/>
                <p:nvPr/>
              </p:nvSpPr>
              <p:spPr>
                <a:xfrm rot="10800000">
                  <a:off x="1334583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7" name="Google Shape;5167;p18"/>
                <p:cNvSpPr/>
                <p:nvPr/>
              </p:nvSpPr>
              <p:spPr>
                <a:xfrm rot="10800000">
                  <a:off x="1334582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8" name="Google Shape;5168;p18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9" name="Google Shape;5169;p18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0" name="Google Shape;5170;p18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1" name="Google Shape;5171;p18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2" name="Google Shape;5172;p18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3" name="Google Shape;5173;p18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4" name="Google Shape;5174;p18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5" name="Google Shape;5175;p18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6" name="Google Shape;5176;p18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7" name="Google Shape;5177;p18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8" name="Google Shape;5178;p18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9" name="Google Shape;5179;p18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0" name="Google Shape;5180;p18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1" name="Google Shape;5181;p18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2" name="Google Shape;5182;p18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3" name="Google Shape;5183;p18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4" name="Google Shape;5184;p18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5" name="Google Shape;5185;p18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6" name="Google Shape;5186;p18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7" name="Google Shape;5187;p18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8" name="Google Shape;5188;p18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9" name="Google Shape;5189;p18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0" name="Google Shape;5190;p18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1" name="Google Shape;5191;p18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2" name="Google Shape;5192;p18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3" name="Google Shape;5193;p18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4" name="Google Shape;5194;p18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5" name="Google Shape;5195;p18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6" name="Google Shape;5196;p18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7" name="Google Shape;5197;p18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8" name="Google Shape;5198;p18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9" name="Google Shape;5199;p18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0" name="Google Shape;5200;p18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1" name="Google Shape;5201;p18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2" name="Google Shape;5202;p18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3" name="Google Shape;5203;p18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4" name="Google Shape;5204;p18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5" name="Google Shape;5205;p18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6" name="Google Shape;5206;p18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7" name="Google Shape;5207;p18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8" name="Google Shape;5208;p18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9" name="Google Shape;5209;p18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0" name="Google Shape;5210;p18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1" name="Google Shape;5211;p18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2" name="Google Shape;5212;p18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3" name="Google Shape;5213;p18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4" name="Google Shape;5214;p18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5" name="Google Shape;5215;p18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6" name="Google Shape;5216;p18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7" name="Google Shape;5217;p18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8" name="Google Shape;5218;p18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9" name="Google Shape;5219;p18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0" name="Google Shape;5220;p18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1" name="Google Shape;5221;p18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2" name="Google Shape;5222;p18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3" name="Google Shape;5223;p18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4" name="Google Shape;5224;p18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5" name="Google Shape;5225;p18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6" name="Google Shape;5226;p18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7" name="Google Shape;5227;p18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8" name="Google Shape;5228;p18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9" name="Google Shape;5229;p18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0" name="Google Shape;5230;p18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1" name="Google Shape;5231;p18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2" name="Google Shape;5232;p18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3" name="Google Shape;5233;p18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4" name="Google Shape;5234;p18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5" name="Google Shape;5235;p18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236" name="Google Shape;5236;p18"/>
              <p:cNvSpPr/>
              <p:nvPr/>
            </p:nvSpPr>
            <p:spPr>
              <a:xfrm flipH="1">
                <a:off x="263326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7" name="Google Shape;5237;p18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38" name="Google Shape;5238;p18"/>
            <p:cNvGrpSpPr/>
            <p:nvPr/>
          </p:nvGrpSpPr>
          <p:grpSpPr>
            <a:xfrm>
              <a:off x="-858154" y="0"/>
              <a:ext cx="1287237" cy="5143626"/>
              <a:chOff x="-858154" y="0"/>
              <a:chExt cx="1287237" cy="5143626"/>
            </a:xfrm>
          </p:grpSpPr>
          <p:grpSp>
            <p:nvGrpSpPr>
              <p:cNvPr id="5239" name="Google Shape;5239;p18"/>
              <p:cNvGrpSpPr/>
              <p:nvPr/>
            </p:nvGrpSpPr>
            <p:grpSpPr>
              <a:xfrm>
                <a:off x="-858154" y="0"/>
                <a:ext cx="1285891" cy="2571807"/>
                <a:chOff x="1333341" y="1"/>
                <a:chExt cx="2571783" cy="5143615"/>
              </a:xfrm>
            </p:grpSpPr>
            <p:grpSp>
              <p:nvGrpSpPr>
                <p:cNvPr id="5240" name="Google Shape;5240;p18"/>
                <p:cNvGrpSpPr/>
                <p:nvPr/>
              </p:nvGrpSpPr>
              <p:grpSpPr>
                <a:xfrm>
                  <a:off x="1336308" y="2571793"/>
                  <a:ext cx="2568804" cy="2571823"/>
                  <a:chOff x="1336281" y="1565676"/>
                  <a:chExt cx="2610308" cy="2613376"/>
                </a:xfrm>
              </p:grpSpPr>
              <p:sp>
                <p:nvSpPr>
                  <p:cNvPr id="5241" name="Google Shape;5241;p18"/>
                  <p:cNvSpPr/>
                  <p:nvPr/>
                </p:nvSpPr>
                <p:spPr>
                  <a:xfrm rot="10800000">
                    <a:off x="2640142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42" name="Google Shape;5242;p18"/>
                  <p:cNvSpPr/>
                  <p:nvPr/>
                </p:nvSpPr>
                <p:spPr>
                  <a:xfrm rot="10800000">
                    <a:off x="1336281" y="156567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43" name="Google Shape;5243;p18"/>
                  <p:cNvSpPr/>
                  <p:nvPr/>
                </p:nvSpPr>
                <p:spPr>
                  <a:xfrm rot="10800000">
                    <a:off x="2639898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44" name="Google Shape;5244;p18"/>
                  <p:cNvSpPr/>
                  <p:nvPr/>
                </p:nvSpPr>
                <p:spPr>
                  <a:xfrm rot="10800000">
                    <a:off x="1352688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45" name="Google Shape;5245;p18"/>
                  <p:cNvSpPr/>
                  <p:nvPr/>
                </p:nvSpPr>
                <p:spPr>
                  <a:xfrm rot="10800000">
                    <a:off x="1352689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46" name="Google Shape;5246;p18"/>
                  <p:cNvSpPr/>
                  <p:nvPr/>
                </p:nvSpPr>
                <p:spPr>
                  <a:xfrm rot="10800000">
                    <a:off x="1352672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47" name="Google Shape;5247;p18"/>
                  <p:cNvSpPr/>
                  <p:nvPr/>
                </p:nvSpPr>
                <p:spPr>
                  <a:xfrm rot="10800000">
                    <a:off x="1352689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48" name="Google Shape;5248;p18"/>
                  <p:cNvSpPr/>
                  <p:nvPr/>
                </p:nvSpPr>
                <p:spPr>
                  <a:xfrm rot="10800000">
                    <a:off x="1352675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49" name="Google Shape;5249;p18"/>
                  <p:cNvSpPr/>
                  <p:nvPr/>
                </p:nvSpPr>
                <p:spPr>
                  <a:xfrm rot="10800000">
                    <a:off x="1352686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0" name="Google Shape;5250;p18"/>
                  <p:cNvSpPr/>
                  <p:nvPr/>
                </p:nvSpPr>
                <p:spPr>
                  <a:xfrm rot="10800000">
                    <a:off x="1352684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1" name="Google Shape;5251;p18"/>
                  <p:cNvSpPr/>
                  <p:nvPr/>
                </p:nvSpPr>
                <p:spPr>
                  <a:xfrm rot="10800000">
                    <a:off x="1352686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2" name="Google Shape;5252;p18"/>
                  <p:cNvSpPr/>
                  <p:nvPr/>
                </p:nvSpPr>
                <p:spPr>
                  <a:xfrm rot="10800000">
                    <a:off x="1352681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3" name="Google Shape;5253;p18"/>
                  <p:cNvSpPr/>
                  <p:nvPr/>
                </p:nvSpPr>
                <p:spPr>
                  <a:xfrm rot="10800000">
                    <a:off x="1352680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4" name="Google Shape;5254;p18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5" name="Google Shape;5255;p18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6" name="Google Shape;5256;p18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7" name="Google Shape;5257;p18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8" name="Google Shape;5258;p18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9" name="Google Shape;5259;p18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0" name="Google Shape;5260;p18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1" name="Google Shape;5261;p18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2" name="Google Shape;5262;p18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3" name="Google Shape;5263;p18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4" name="Google Shape;5264;p18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5" name="Google Shape;5265;p18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6" name="Google Shape;5266;p18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7" name="Google Shape;5267;p18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8" name="Google Shape;5268;p18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9" name="Google Shape;5269;p18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0" name="Google Shape;5270;p18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1" name="Google Shape;5271;p18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2" name="Google Shape;5272;p18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3" name="Google Shape;5273;p18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4" name="Google Shape;5274;p18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5" name="Google Shape;5275;p18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6" name="Google Shape;5276;p18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7" name="Google Shape;5277;p18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8" name="Google Shape;5278;p18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9" name="Google Shape;5279;p18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80" name="Google Shape;5280;p18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81" name="Google Shape;5281;p18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82" name="Google Shape;5282;p18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83" name="Google Shape;5283;p18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84" name="Google Shape;5284;p18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85" name="Google Shape;5285;p18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86" name="Google Shape;5286;p18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87" name="Google Shape;5287;p18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88" name="Google Shape;5288;p18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89" name="Google Shape;5289;p18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90" name="Google Shape;5290;p18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91" name="Google Shape;5291;p18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92" name="Google Shape;5292;p18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93" name="Google Shape;5293;p18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94" name="Google Shape;5294;p18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95" name="Google Shape;5295;p18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96" name="Google Shape;5296;p18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97" name="Google Shape;5297;p18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98" name="Google Shape;5298;p18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99" name="Google Shape;5299;p18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00" name="Google Shape;5300;p18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01" name="Google Shape;5301;p18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02" name="Google Shape;5302;p18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03" name="Google Shape;5303;p18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04" name="Google Shape;5304;p18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05" name="Google Shape;5305;p18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06" name="Google Shape;5306;p18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07" name="Google Shape;5307;p18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08" name="Google Shape;5308;p18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09" name="Google Shape;5309;p18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10" name="Google Shape;5310;p18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11" name="Google Shape;5311;p18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12" name="Google Shape;5312;p18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13" name="Google Shape;5313;p18"/>
                  <p:cNvSpPr/>
                  <p:nvPr/>
                </p:nvSpPr>
                <p:spPr>
                  <a:xfrm rot="10800000">
                    <a:off x="2648213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14" name="Google Shape;5314;p18"/>
                  <p:cNvSpPr/>
                  <p:nvPr/>
                </p:nvSpPr>
                <p:spPr>
                  <a:xfrm rot="10800000">
                    <a:off x="2648213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15" name="Google Shape;5315;p18"/>
                  <p:cNvSpPr/>
                  <p:nvPr/>
                </p:nvSpPr>
                <p:spPr>
                  <a:xfrm rot="10800000">
                    <a:off x="2648213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16" name="Google Shape;5316;p18"/>
                  <p:cNvSpPr/>
                  <p:nvPr/>
                </p:nvSpPr>
                <p:spPr>
                  <a:xfrm rot="10800000">
                    <a:off x="2648213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17" name="Google Shape;5317;p18"/>
                  <p:cNvSpPr/>
                  <p:nvPr/>
                </p:nvSpPr>
                <p:spPr>
                  <a:xfrm rot="10800000">
                    <a:off x="2648213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18" name="Google Shape;5318;p18"/>
                  <p:cNvSpPr/>
                  <p:nvPr/>
                </p:nvSpPr>
                <p:spPr>
                  <a:xfrm rot="10800000">
                    <a:off x="2648213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19" name="Google Shape;5319;p18"/>
                  <p:cNvSpPr/>
                  <p:nvPr/>
                </p:nvSpPr>
                <p:spPr>
                  <a:xfrm rot="10800000">
                    <a:off x="2648213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20" name="Google Shape;5320;p18"/>
                  <p:cNvSpPr/>
                  <p:nvPr/>
                </p:nvSpPr>
                <p:spPr>
                  <a:xfrm rot="10800000">
                    <a:off x="2648213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321" name="Google Shape;5321;p18"/>
                <p:cNvGrpSpPr/>
                <p:nvPr/>
              </p:nvGrpSpPr>
              <p:grpSpPr>
                <a:xfrm flipH="1">
                  <a:off x="1333341" y="1412"/>
                  <a:ext cx="2571772" cy="2573191"/>
                  <a:chOff x="1350151" y="1564286"/>
                  <a:chExt cx="2613324" cy="2614766"/>
                </a:xfrm>
              </p:grpSpPr>
              <p:sp>
                <p:nvSpPr>
                  <p:cNvPr id="5322" name="Google Shape;5322;p18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23" name="Google Shape;5323;p18"/>
                  <p:cNvSpPr/>
                  <p:nvPr/>
                </p:nvSpPr>
                <p:spPr>
                  <a:xfrm rot="10800000">
                    <a:off x="1350151" y="156428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24" name="Google Shape;5324;p18"/>
                  <p:cNvSpPr/>
                  <p:nvPr/>
                </p:nvSpPr>
                <p:spPr>
                  <a:xfrm rot="10800000">
                    <a:off x="2653770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25" name="Google Shape;5325;p18"/>
                  <p:cNvSpPr/>
                  <p:nvPr/>
                </p:nvSpPr>
                <p:spPr>
                  <a:xfrm rot="10800000">
                    <a:off x="1352688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26" name="Google Shape;5326;p18"/>
                  <p:cNvSpPr/>
                  <p:nvPr/>
                </p:nvSpPr>
                <p:spPr>
                  <a:xfrm rot="10800000">
                    <a:off x="1352689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27" name="Google Shape;5327;p18"/>
                  <p:cNvSpPr/>
                  <p:nvPr/>
                </p:nvSpPr>
                <p:spPr>
                  <a:xfrm rot="10800000">
                    <a:off x="1352672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28" name="Google Shape;5328;p18"/>
                  <p:cNvSpPr/>
                  <p:nvPr/>
                </p:nvSpPr>
                <p:spPr>
                  <a:xfrm rot="10800000">
                    <a:off x="1352689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29" name="Google Shape;5329;p18"/>
                  <p:cNvSpPr/>
                  <p:nvPr/>
                </p:nvSpPr>
                <p:spPr>
                  <a:xfrm rot="10800000">
                    <a:off x="1352675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30" name="Google Shape;5330;p18"/>
                  <p:cNvSpPr/>
                  <p:nvPr/>
                </p:nvSpPr>
                <p:spPr>
                  <a:xfrm rot="10800000">
                    <a:off x="1352686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31" name="Google Shape;5331;p18"/>
                  <p:cNvSpPr/>
                  <p:nvPr/>
                </p:nvSpPr>
                <p:spPr>
                  <a:xfrm rot="10800000">
                    <a:off x="1352684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32" name="Google Shape;5332;p18"/>
                  <p:cNvSpPr/>
                  <p:nvPr/>
                </p:nvSpPr>
                <p:spPr>
                  <a:xfrm rot="10800000">
                    <a:off x="1352686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33" name="Google Shape;5333;p18"/>
                  <p:cNvSpPr/>
                  <p:nvPr/>
                </p:nvSpPr>
                <p:spPr>
                  <a:xfrm rot="10800000">
                    <a:off x="1352681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34" name="Google Shape;5334;p18"/>
                  <p:cNvSpPr/>
                  <p:nvPr/>
                </p:nvSpPr>
                <p:spPr>
                  <a:xfrm rot="10800000">
                    <a:off x="1352680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35" name="Google Shape;5335;p18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36" name="Google Shape;5336;p18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37" name="Google Shape;5337;p18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38" name="Google Shape;5338;p18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39" name="Google Shape;5339;p18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40" name="Google Shape;5340;p18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41" name="Google Shape;5341;p18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42" name="Google Shape;5342;p18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43" name="Google Shape;5343;p18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44" name="Google Shape;5344;p18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45" name="Google Shape;5345;p18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46" name="Google Shape;5346;p18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47" name="Google Shape;5347;p18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48" name="Google Shape;5348;p18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49" name="Google Shape;5349;p18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50" name="Google Shape;5350;p18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51" name="Google Shape;5351;p18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52" name="Google Shape;5352;p18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53" name="Google Shape;5353;p18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54" name="Google Shape;5354;p18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55" name="Google Shape;5355;p18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56" name="Google Shape;5356;p18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57" name="Google Shape;5357;p18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58" name="Google Shape;5358;p18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59" name="Google Shape;5359;p18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60" name="Google Shape;5360;p18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61" name="Google Shape;5361;p18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62" name="Google Shape;5362;p18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63" name="Google Shape;5363;p18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64" name="Google Shape;5364;p18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65" name="Google Shape;5365;p18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66" name="Google Shape;5366;p18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67" name="Google Shape;5367;p18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68" name="Google Shape;5368;p18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69" name="Google Shape;5369;p18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70" name="Google Shape;5370;p18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71" name="Google Shape;5371;p18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72" name="Google Shape;5372;p18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73" name="Google Shape;5373;p18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74" name="Google Shape;5374;p18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75" name="Google Shape;5375;p18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76" name="Google Shape;5376;p18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77" name="Google Shape;5377;p18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78" name="Google Shape;5378;p18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79" name="Google Shape;5379;p18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80" name="Google Shape;5380;p18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81" name="Google Shape;5381;p18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82" name="Google Shape;5382;p18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83" name="Google Shape;5383;p18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84" name="Google Shape;5384;p18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85" name="Google Shape;5385;p18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86" name="Google Shape;5386;p18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87" name="Google Shape;5387;p18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88" name="Google Shape;5388;p18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89" name="Google Shape;5389;p18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90" name="Google Shape;5390;p18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91" name="Google Shape;5391;p18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92" name="Google Shape;5392;p18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93" name="Google Shape;5393;p18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94" name="Google Shape;5394;p18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95" name="Google Shape;5395;p18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96" name="Google Shape;5396;p18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97" name="Google Shape;5397;p18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98" name="Google Shape;5398;p18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99" name="Google Shape;5399;p18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00" name="Google Shape;5400;p18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01" name="Google Shape;5401;p18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02" name="Google Shape;5402;p18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403" name="Google Shape;5403;p18"/>
                <p:cNvSpPr/>
                <p:nvPr/>
              </p:nvSpPr>
              <p:spPr>
                <a:xfrm flipH="1">
                  <a:off x="2619208" y="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4" name="Google Shape;5404;p18"/>
                <p:cNvSpPr/>
                <p:nvPr/>
              </p:nvSpPr>
              <p:spPr>
                <a:xfrm>
                  <a:off x="1336308" y="257180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05" name="Google Shape;5405;p18"/>
              <p:cNvGrpSpPr/>
              <p:nvPr/>
            </p:nvGrpSpPr>
            <p:grpSpPr>
              <a:xfrm>
                <a:off x="-858154" y="2571819"/>
                <a:ext cx="1287237" cy="2571807"/>
                <a:chOff x="1333341" y="1"/>
                <a:chExt cx="2574474" cy="5143615"/>
              </a:xfrm>
            </p:grpSpPr>
            <p:grpSp>
              <p:nvGrpSpPr>
                <p:cNvPr id="5406" name="Google Shape;5406;p18"/>
                <p:cNvGrpSpPr/>
                <p:nvPr/>
              </p:nvGrpSpPr>
              <p:grpSpPr>
                <a:xfrm>
                  <a:off x="1336308" y="2571793"/>
                  <a:ext cx="2571507" cy="2571823"/>
                  <a:chOff x="1336281" y="1565676"/>
                  <a:chExt cx="2613054" cy="2613376"/>
                </a:xfrm>
              </p:grpSpPr>
              <p:sp>
                <p:nvSpPr>
                  <p:cNvPr id="5407" name="Google Shape;5407;p18"/>
                  <p:cNvSpPr/>
                  <p:nvPr/>
                </p:nvSpPr>
                <p:spPr>
                  <a:xfrm rot="10800000">
                    <a:off x="2642888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08" name="Google Shape;5408;p18"/>
                  <p:cNvSpPr/>
                  <p:nvPr/>
                </p:nvSpPr>
                <p:spPr>
                  <a:xfrm rot="10800000">
                    <a:off x="1336281" y="156567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09" name="Google Shape;5409;p18"/>
                  <p:cNvSpPr/>
                  <p:nvPr/>
                </p:nvSpPr>
                <p:spPr>
                  <a:xfrm rot="10800000">
                    <a:off x="2642644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10" name="Google Shape;5410;p18"/>
                  <p:cNvSpPr/>
                  <p:nvPr/>
                </p:nvSpPr>
                <p:spPr>
                  <a:xfrm rot="10800000">
                    <a:off x="1352688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11" name="Google Shape;5411;p18"/>
                  <p:cNvSpPr/>
                  <p:nvPr/>
                </p:nvSpPr>
                <p:spPr>
                  <a:xfrm rot="10800000">
                    <a:off x="1352689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12" name="Google Shape;5412;p18"/>
                  <p:cNvSpPr/>
                  <p:nvPr/>
                </p:nvSpPr>
                <p:spPr>
                  <a:xfrm rot="10800000">
                    <a:off x="1352672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13" name="Google Shape;5413;p18"/>
                  <p:cNvSpPr/>
                  <p:nvPr/>
                </p:nvSpPr>
                <p:spPr>
                  <a:xfrm rot="10800000">
                    <a:off x="1352689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14" name="Google Shape;5414;p18"/>
                  <p:cNvSpPr/>
                  <p:nvPr/>
                </p:nvSpPr>
                <p:spPr>
                  <a:xfrm rot="10800000">
                    <a:off x="1352675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15" name="Google Shape;5415;p18"/>
                  <p:cNvSpPr/>
                  <p:nvPr/>
                </p:nvSpPr>
                <p:spPr>
                  <a:xfrm rot="10800000">
                    <a:off x="1352686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16" name="Google Shape;5416;p18"/>
                  <p:cNvSpPr/>
                  <p:nvPr/>
                </p:nvSpPr>
                <p:spPr>
                  <a:xfrm rot="10800000">
                    <a:off x="1352684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17" name="Google Shape;5417;p18"/>
                  <p:cNvSpPr/>
                  <p:nvPr/>
                </p:nvSpPr>
                <p:spPr>
                  <a:xfrm rot="10800000">
                    <a:off x="1352686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18" name="Google Shape;5418;p18"/>
                  <p:cNvSpPr/>
                  <p:nvPr/>
                </p:nvSpPr>
                <p:spPr>
                  <a:xfrm rot="10800000">
                    <a:off x="1352681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19" name="Google Shape;5419;p18"/>
                  <p:cNvSpPr/>
                  <p:nvPr/>
                </p:nvSpPr>
                <p:spPr>
                  <a:xfrm rot="10800000">
                    <a:off x="1352680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20" name="Google Shape;5420;p18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21" name="Google Shape;5421;p18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22" name="Google Shape;5422;p18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23" name="Google Shape;5423;p18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24" name="Google Shape;5424;p18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25" name="Google Shape;5425;p18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26" name="Google Shape;5426;p18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27" name="Google Shape;5427;p18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28" name="Google Shape;5428;p18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29" name="Google Shape;5429;p18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30" name="Google Shape;5430;p18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31" name="Google Shape;5431;p18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32" name="Google Shape;5432;p18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33" name="Google Shape;5433;p18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34" name="Google Shape;5434;p18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35" name="Google Shape;5435;p18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36" name="Google Shape;5436;p18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37" name="Google Shape;5437;p18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38" name="Google Shape;5438;p18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39" name="Google Shape;5439;p18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40" name="Google Shape;5440;p18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41" name="Google Shape;5441;p18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42" name="Google Shape;5442;p18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43" name="Google Shape;5443;p18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44" name="Google Shape;5444;p18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45" name="Google Shape;5445;p18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46" name="Google Shape;5446;p18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47" name="Google Shape;5447;p18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48" name="Google Shape;5448;p18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49" name="Google Shape;5449;p18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0" name="Google Shape;5450;p18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1" name="Google Shape;5451;p18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2" name="Google Shape;5452;p18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3" name="Google Shape;5453;p18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4" name="Google Shape;5454;p18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5" name="Google Shape;5455;p18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6" name="Google Shape;5456;p18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7" name="Google Shape;5457;p18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8" name="Google Shape;5458;p18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9" name="Google Shape;5459;p18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60" name="Google Shape;5460;p18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61" name="Google Shape;5461;p18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62" name="Google Shape;5462;p18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63" name="Google Shape;5463;p18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64" name="Google Shape;5464;p18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65" name="Google Shape;5465;p18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66" name="Google Shape;5466;p18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67" name="Google Shape;5467;p18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68" name="Google Shape;5468;p18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69" name="Google Shape;5469;p18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70" name="Google Shape;5470;p18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71" name="Google Shape;5471;p18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72" name="Google Shape;5472;p18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73" name="Google Shape;5473;p18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74" name="Google Shape;5474;p18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75" name="Google Shape;5475;p18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76" name="Google Shape;5476;p18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77" name="Google Shape;5477;p18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78" name="Google Shape;5478;p18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79" name="Google Shape;5479;p18"/>
                  <p:cNvSpPr/>
                  <p:nvPr/>
                </p:nvSpPr>
                <p:spPr>
                  <a:xfrm rot="10800000">
                    <a:off x="2645432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80" name="Google Shape;5480;p18"/>
                  <p:cNvSpPr/>
                  <p:nvPr/>
                </p:nvSpPr>
                <p:spPr>
                  <a:xfrm rot="10800000">
                    <a:off x="2645432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81" name="Google Shape;5481;p18"/>
                  <p:cNvSpPr/>
                  <p:nvPr/>
                </p:nvSpPr>
                <p:spPr>
                  <a:xfrm rot="10800000">
                    <a:off x="2645432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82" name="Google Shape;5482;p18"/>
                  <p:cNvSpPr/>
                  <p:nvPr/>
                </p:nvSpPr>
                <p:spPr>
                  <a:xfrm rot="10800000">
                    <a:off x="2645432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83" name="Google Shape;5483;p18"/>
                  <p:cNvSpPr/>
                  <p:nvPr/>
                </p:nvSpPr>
                <p:spPr>
                  <a:xfrm rot="10800000">
                    <a:off x="2645432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84" name="Google Shape;5484;p18"/>
                  <p:cNvSpPr/>
                  <p:nvPr/>
                </p:nvSpPr>
                <p:spPr>
                  <a:xfrm rot="10800000">
                    <a:off x="2645432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85" name="Google Shape;5485;p18"/>
                  <p:cNvSpPr/>
                  <p:nvPr/>
                </p:nvSpPr>
                <p:spPr>
                  <a:xfrm rot="10800000">
                    <a:off x="2645432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86" name="Google Shape;5486;p18"/>
                  <p:cNvSpPr/>
                  <p:nvPr/>
                </p:nvSpPr>
                <p:spPr>
                  <a:xfrm rot="10800000">
                    <a:off x="2645432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487" name="Google Shape;5487;p18"/>
                <p:cNvGrpSpPr/>
                <p:nvPr/>
              </p:nvGrpSpPr>
              <p:grpSpPr>
                <a:xfrm flipH="1">
                  <a:off x="1333341" y="1412"/>
                  <a:ext cx="2570547" cy="2573191"/>
                  <a:chOff x="1351396" y="1564286"/>
                  <a:chExt cx="2612080" cy="2614766"/>
                </a:xfrm>
              </p:grpSpPr>
              <p:sp>
                <p:nvSpPr>
                  <p:cNvPr id="5488" name="Google Shape;5488;p18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89" name="Google Shape;5489;p18"/>
                  <p:cNvSpPr/>
                  <p:nvPr/>
                </p:nvSpPr>
                <p:spPr>
                  <a:xfrm rot="10800000">
                    <a:off x="1351396" y="156428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90" name="Google Shape;5490;p18"/>
                  <p:cNvSpPr/>
                  <p:nvPr/>
                </p:nvSpPr>
                <p:spPr>
                  <a:xfrm rot="10800000">
                    <a:off x="2653770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91" name="Google Shape;5491;p18"/>
                  <p:cNvSpPr/>
                  <p:nvPr/>
                </p:nvSpPr>
                <p:spPr>
                  <a:xfrm rot="10800000">
                    <a:off x="1352688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92" name="Google Shape;5492;p18"/>
                  <p:cNvSpPr/>
                  <p:nvPr/>
                </p:nvSpPr>
                <p:spPr>
                  <a:xfrm rot="10800000">
                    <a:off x="1352689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93" name="Google Shape;5493;p18"/>
                  <p:cNvSpPr/>
                  <p:nvPr/>
                </p:nvSpPr>
                <p:spPr>
                  <a:xfrm rot="10800000">
                    <a:off x="1352672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94" name="Google Shape;5494;p18"/>
                  <p:cNvSpPr/>
                  <p:nvPr/>
                </p:nvSpPr>
                <p:spPr>
                  <a:xfrm rot="10800000">
                    <a:off x="1352689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95" name="Google Shape;5495;p18"/>
                  <p:cNvSpPr/>
                  <p:nvPr/>
                </p:nvSpPr>
                <p:spPr>
                  <a:xfrm rot="10800000">
                    <a:off x="1352675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96" name="Google Shape;5496;p18"/>
                  <p:cNvSpPr/>
                  <p:nvPr/>
                </p:nvSpPr>
                <p:spPr>
                  <a:xfrm rot="10800000">
                    <a:off x="1352686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97" name="Google Shape;5497;p18"/>
                  <p:cNvSpPr/>
                  <p:nvPr/>
                </p:nvSpPr>
                <p:spPr>
                  <a:xfrm rot="10800000">
                    <a:off x="1352684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98" name="Google Shape;5498;p18"/>
                  <p:cNvSpPr/>
                  <p:nvPr/>
                </p:nvSpPr>
                <p:spPr>
                  <a:xfrm rot="10800000">
                    <a:off x="1352686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99" name="Google Shape;5499;p18"/>
                  <p:cNvSpPr/>
                  <p:nvPr/>
                </p:nvSpPr>
                <p:spPr>
                  <a:xfrm rot="10800000">
                    <a:off x="1352681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00" name="Google Shape;5500;p18"/>
                  <p:cNvSpPr/>
                  <p:nvPr/>
                </p:nvSpPr>
                <p:spPr>
                  <a:xfrm rot="10800000">
                    <a:off x="1352680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01" name="Google Shape;5501;p18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02" name="Google Shape;5502;p18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03" name="Google Shape;5503;p18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04" name="Google Shape;5504;p18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05" name="Google Shape;5505;p18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06" name="Google Shape;5506;p18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07" name="Google Shape;5507;p18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08" name="Google Shape;5508;p18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09" name="Google Shape;5509;p18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0" name="Google Shape;5510;p18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1" name="Google Shape;5511;p18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2" name="Google Shape;5512;p18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3" name="Google Shape;5513;p18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4" name="Google Shape;5514;p18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5" name="Google Shape;5515;p18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6" name="Google Shape;5516;p18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7" name="Google Shape;5517;p18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8" name="Google Shape;5518;p18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9" name="Google Shape;5519;p18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0" name="Google Shape;5520;p18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1" name="Google Shape;5521;p18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2" name="Google Shape;5522;p18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3" name="Google Shape;5523;p18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4" name="Google Shape;5524;p18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5" name="Google Shape;5525;p18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6" name="Google Shape;5526;p18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7" name="Google Shape;5527;p18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8" name="Google Shape;5528;p18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9" name="Google Shape;5529;p18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0" name="Google Shape;5530;p18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1" name="Google Shape;5531;p18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2" name="Google Shape;5532;p18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3" name="Google Shape;5533;p18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4" name="Google Shape;5534;p18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5" name="Google Shape;5535;p18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6" name="Google Shape;5536;p18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7" name="Google Shape;5537;p18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8" name="Google Shape;5538;p18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9" name="Google Shape;5539;p18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0" name="Google Shape;5540;p18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1" name="Google Shape;5541;p18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2" name="Google Shape;5542;p18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3" name="Google Shape;5543;p18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4" name="Google Shape;5544;p18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5" name="Google Shape;5545;p18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6" name="Google Shape;5546;p18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7" name="Google Shape;5547;p18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8" name="Google Shape;5548;p18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9" name="Google Shape;5549;p18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50" name="Google Shape;5550;p18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51" name="Google Shape;5551;p18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52" name="Google Shape;5552;p18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53" name="Google Shape;5553;p18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54" name="Google Shape;5554;p18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55" name="Google Shape;5555;p18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56" name="Google Shape;5556;p18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57" name="Google Shape;5557;p18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58" name="Google Shape;5558;p18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59" name="Google Shape;5559;p18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60" name="Google Shape;5560;p18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61" name="Google Shape;5561;p18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62" name="Google Shape;5562;p18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63" name="Google Shape;5563;p18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64" name="Google Shape;5564;p18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65" name="Google Shape;5565;p18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66" name="Google Shape;5566;p18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67" name="Google Shape;5567;p18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68" name="Google Shape;5568;p18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569" name="Google Shape;5569;p18"/>
                <p:cNvSpPr/>
                <p:nvPr/>
              </p:nvSpPr>
              <p:spPr>
                <a:xfrm flipH="1">
                  <a:off x="2617959" y="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70" name="Google Shape;5570;p18"/>
                <p:cNvSpPr/>
                <p:nvPr/>
              </p:nvSpPr>
              <p:spPr>
                <a:xfrm>
                  <a:off x="1336308" y="257180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spTree>
      <p:nvGrpSpPr>
        <p:cNvPr id="5571" name="Shape 5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2" name="Google Shape;557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73" name="Google Shape;5573;p19"/>
          <p:cNvSpPr txBox="1"/>
          <p:nvPr>
            <p:ph idx="1" type="body"/>
          </p:nvPr>
        </p:nvSpPr>
        <p:spPr>
          <a:xfrm>
            <a:off x="720000" y="1139548"/>
            <a:ext cx="7704000" cy="1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5574" name="Google Shape;5574;p19"/>
          <p:cNvGrpSpPr/>
          <p:nvPr/>
        </p:nvGrpSpPr>
        <p:grpSpPr>
          <a:xfrm>
            <a:off x="8256187" y="2123115"/>
            <a:ext cx="1339336" cy="3061976"/>
            <a:chOff x="8256187" y="2123115"/>
            <a:chExt cx="1339336" cy="3061976"/>
          </a:xfrm>
        </p:grpSpPr>
        <p:grpSp>
          <p:nvGrpSpPr>
            <p:cNvPr id="5575" name="Google Shape;5575;p19"/>
            <p:cNvGrpSpPr/>
            <p:nvPr/>
          </p:nvGrpSpPr>
          <p:grpSpPr>
            <a:xfrm flipH="1">
              <a:off x="8698385" y="2123115"/>
              <a:ext cx="897138" cy="897269"/>
              <a:chOff x="2241850" y="-41650"/>
              <a:chExt cx="1628791" cy="1629028"/>
            </a:xfrm>
          </p:grpSpPr>
          <p:grpSp>
            <p:nvGrpSpPr>
              <p:cNvPr id="5576" name="Google Shape;5576;p19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5577" name="Google Shape;5577;p19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78" name="Google Shape;5578;p19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79" name="Google Shape;5579;p19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0" name="Google Shape;5580;p19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1" name="Google Shape;5581;p19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2" name="Google Shape;5582;p19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3" name="Google Shape;5583;p19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4" name="Google Shape;5584;p19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5" name="Google Shape;5585;p19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6" name="Google Shape;5586;p19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7" name="Google Shape;5587;p19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588" name="Google Shape;5588;p19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9" name="Google Shape;5589;p19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90" name="Google Shape;5590;p19"/>
            <p:cNvGrpSpPr/>
            <p:nvPr/>
          </p:nvGrpSpPr>
          <p:grpSpPr>
            <a:xfrm>
              <a:off x="8256187" y="4286131"/>
              <a:ext cx="900873" cy="898959"/>
              <a:chOff x="4221163" y="2586038"/>
              <a:chExt cx="746127" cy="744541"/>
            </a:xfrm>
          </p:grpSpPr>
          <p:sp>
            <p:nvSpPr>
              <p:cNvPr id="5591" name="Google Shape;5591;p19"/>
              <p:cNvSpPr/>
              <p:nvPr/>
            </p:nvSpPr>
            <p:spPr>
              <a:xfrm>
                <a:off x="4221163" y="2586038"/>
                <a:ext cx="746124" cy="744541"/>
              </a:xfrm>
              <a:custGeom>
                <a:rect b="b" l="l" r="r" t="t"/>
                <a:pathLst>
                  <a:path extrusionOk="0" h="3459" w="3459">
                    <a:moveTo>
                      <a:pt x="0" y="3459"/>
                    </a:moveTo>
                    <a:cubicBezTo>
                      <a:pt x="76" y="3459"/>
                      <a:pt x="76" y="3459"/>
                      <a:pt x="76" y="3459"/>
                    </a:cubicBezTo>
                    <a:cubicBezTo>
                      <a:pt x="76" y="1594"/>
                      <a:pt x="1594" y="76"/>
                      <a:pt x="3459" y="76"/>
                    </a:cubicBezTo>
                    <a:cubicBezTo>
                      <a:pt x="3459" y="0"/>
                      <a:pt x="3459" y="0"/>
                      <a:pt x="3459" y="0"/>
                    </a:cubicBezTo>
                    <a:cubicBezTo>
                      <a:pt x="1552" y="0"/>
                      <a:pt x="0" y="1552"/>
                      <a:pt x="0" y="3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2" name="Google Shape;5592;p19"/>
              <p:cNvSpPr/>
              <p:nvPr/>
            </p:nvSpPr>
            <p:spPr>
              <a:xfrm>
                <a:off x="4292600" y="2655888"/>
                <a:ext cx="674686" cy="674686"/>
              </a:xfrm>
              <a:custGeom>
                <a:rect b="b" l="l" r="r" t="t"/>
                <a:pathLst>
                  <a:path extrusionOk="0" h="3128" w="3128">
                    <a:moveTo>
                      <a:pt x="0" y="3128"/>
                    </a:moveTo>
                    <a:cubicBezTo>
                      <a:pt x="76" y="3128"/>
                      <a:pt x="76" y="3128"/>
                      <a:pt x="76" y="3128"/>
                    </a:cubicBezTo>
                    <a:cubicBezTo>
                      <a:pt x="76" y="1445"/>
                      <a:pt x="1445" y="76"/>
                      <a:pt x="3128" y="76"/>
                    </a:cubicBezTo>
                    <a:cubicBezTo>
                      <a:pt x="3128" y="0"/>
                      <a:pt x="3128" y="0"/>
                      <a:pt x="3128" y="0"/>
                    </a:cubicBezTo>
                    <a:cubicBezTo>
                      <a:pt x="1403" y="0"/>
                      <a:pt x="0" y="1403"/>
                      <a:pt x="0" y="3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3" name="Google Shape;5593;p19"/>
              <p:cNvSpPr/>
              <p:nvPr/>
            </p:nvSpPr>
            <p:spPr>
              <a:xfrm>
                <a:off x="4359275" y="2724150"/>
                <a:ext cx="608014" cy="606423"/>
              </a:xfrm>
              <a:custGeom>
                <a:rect b="b" l="l" r="r" t="t"/>
                <a:pathLst>
                  <a:path extrusionOk="0" h="2817" w="2817">
                    <a:moveTo>
                      <a:pt x="0" y="2817"/>
                    </a:moveTo>
                    <a:cubicBezTo>
                      <a:pt x="76" y="2817"/>
                      <a:pt x="76" y="2817"/>
                      <a:pt x="76" y="2817"/>
                    </a:cubicBezTo>
                    <a:cubicBezTo>
                      <a:pt x="76" y="1305"/>
                      <a:pt x="1305" y="76"/>
                      <a:pt x="2817" y="76"/>
                    </a:cubicBezTo>
                    <a:cubicBezTo>
                      <a:pt x="2817" y="0"/>
                      <a:pt x="2817" y="0"/>
                      <a:pt x="2817" y="0"/>
                    </a:cubicBezTo>
                    <a:cubicBezTo>
                      <a:pt x="1263" y="0"/>
                      <a:pt x="0" y="1263"/>
                      <a:pt x="0" y="28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4" name="Google Shape;5594;p19"/>
              <p:cNvSpPr/>
              <p:nvPr/>
            </p:nvSpPr>
            <p:spPr>
              <a:xfrm>
                <a:off x="4422775" y="2787650"/>
                <a:ext cx="544511" cy="542923"/>
              </a:xfrm>
              <a:custGeom>
                <a:rect b="b" l="l" r="r" t="t"/>
                <a:pathLst>
                  <a:path extrusionOk="0" h="2521" w="2521">
                    <a:moveTo>
                      <a:pt x="0" y="2521"/>
                    </a:moveTo>
                    <a:cubicBezTo>
                      <a:pt x="76" y="2521"/>
                      <a:pt x="76" y="2521"/>
                      <a:pt x="76" y="2521"/>
                    </a:cubicBezTo>
                    <a:cubicBezTo>
                      <a:pt x="76" y="1173"/>
                      <a:pt x="1173" y="76"/>
                      <a:pt x="2521" y="76"/>
                    </a:cubicBezTo>
                    <a:cubicBezTo>
                      <a:pt x="2521" y="0"/>
                      <a:pt x="2521" y="0"/>
                      <a:pt x="2521" y="0"/>
                    </a:cubicBezTo>
                    <a:cubicBezTo>
                      <a:pt x="1131" y="0"/>
                      <a:pt x="0" y="1131"/>
                      <a:pt x="0" y="25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5" name="Google Shape;5595;p19"/>
              <p:cNvSpPr/>
              <p:nvPr/>
            </p:nvSpPr>
            <p:spPr>
              <a:xfrm>
                <a:off x="4487863" y="2852738"/>
                <a:ext cx="479426" cy="477835"/>
              </a:xfrm>
              <a:custGeom>
                <a:rect b="b" l="l" r="r" t="t"/>
                <a:pathLst>
                  <a:path extrusionOk="0" h="2218" w="2218">
                    <a:moveTo>
                      <a:pt x="0" y="2218"/>
                    </a:moveTo>
                    <a:cubicBezTo>
                      <a:pt x="76" y="2218"/>
                      <a:pt x="76" y="2218"/>
                      <a:pt x="76" y="2218"/>
                    </a:cubicBezTo>
                    <a:cubicBezTo>
                      <a:pt x="76" y="1037"/>
                      <a:pt x="1037" y="76"/>
                      <a:pt x="2218" y="76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995" y="0"/>
                      <a:pt x="0" y="995"/>
                      <a:pt x="0" y="22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6" name="Google Shape;5596;p19"/>
              <p:cNvSpPr/>
              <p:nvPr/>
            </p:nvSpPr>
            <p:spPr>
              <a:xfrm>
                <a:off x="4546600" y="2911475"/>
                <a:ext cx="420686" cy="419100"/>
              </a:xfrm>
              <a:custGeom>
                <a:rect b="b" l="l" r="r" t="t"/>
                <a:pathLst>
                  <a:path extrusionOk="0" h="1946" w="1946">
                    <a:moveTo>
                      <a:pt x="0" y="1946"/>
                    </a:moveTo>
                    <a:cubicBezTo>
                      <a:pt x="76" y="1946"/>
                      <a:pt x="76" y="1946"/>
                      <a:pt x="76" y="1946"/>
                    </a:cubicBezTo>
                    <a:cubicBezTo>
                      <a:pt x="76" y="915"/>
                      <a:pt x="915" y="76"/>
                      <a:pt x="1946" y="76"/>
                    </a:cubicBezTo>
                    <a:cubicBezTo>
                      <a:pt x="1946" y="0"/>
                      <a:pt x="1946" y="0"/>
                      <a:pt x="1946" y="0"/>
                    </a:cubicBezTo>
                    <a:cubicBezTo>
                      <a:pt x="873" y="0"/>
                      <a:pt x="0" y="873"/>
                      <a:pt x="0" y="19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7" name="Google Shape;5597;p19"/>
              <p:cNvSpPr/>
              <p:nvPr/>
            </p:nvSpPr>
            <p:spPr>
              <a:xfrm>
                <a:off x="4610100" y="2974975"/>
                <a:ext cx="357186" cy="355601"/>
              </a:xfrm>
              <a:custGeom>
                <a:rect b="b" l="l" r="r" t="t"/>
                <a:pathLst>
                  <a:path extrusionOk="0" h="1651" w="1651">
                    <a:moveTo>
                      <a:pt x="0" y="1651"/>
                    </a:moveTo>
                    <a:cubicBezTo>
                      <a:pt x="76" y="1651"/>
                      <a:pt x="76" y="1651"/>
                      <a:pt x="76" y="1651"/>
                    </a:cubicBezTo>
                    <a:cubicBezTo>
                      <a:pt x="76" y="782"/>
                      <a:pt x="783" y="76"/>
                      <a:pt x="1651" y="76"/>
                    </a:cubicBezTo>
                    <a:cubicBezTo>
                      <a:pt x="1651" y="0"/>
                      <a:pt x="1651" y="0"/>
                      <a:pt x="1651" y="0"/>
                    </a:cubicBezTo>
                    <a:cubicBezTo>
                      <a:pt x="741" y="0"/>
                      <a:pt x="0" y="740"/>
                      <a:pt x="0" y="16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8" name="Google Shape;5598;p19"/>
              <p:cNvSpPr/>
              <p:nvPr/>
            </p:nvSpPr>
            <p:spPr>
              <a:xfrm>
                <a:off x="4672013" y="3036888"/>
                <a:ext cx="295274" cy="293689"/>
              </a:xfrm>
              <a:custGeom>
                <a:rect b="b" l="l" r="r" t="t"/>
                <a:pathLst>
                  <a:path extrusionOk="0" h="1363" w="1363">
                    <a:moveTo>
                      <a:pt x="0" y="1363"/>
                    </a:moveTo>
                    <a:cubicBezTo>
                      <a:pt x="77" y="1363"/>
                      <a:pt x="77" y="1363"/>
                      <a:pt x="77" y="1363"/>
                    </a:cubicBezTo>
                    <a:cubicBezTo>
                      <a:pt x="77" y="653"/>
                      <a:pt x="654" y="77"/>
                      <a:pt x="1363" y="77"/>
                    </a:cubicBezTo>
                    <a:cubicBezTo>
                      <a:pt x="1363" y="0"/>
                      <a:pt x="1363" y="0"/>
                      <a:pt x="1363" y="0"/>
                    </a:cubicBezTo>
                    <a:cubicBezTo>
                      <a:pt x="612" y="0"/>
                      <a:pt x="0" y="611"/>
                      <a:pt x="0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9" name="Google Shape;5599;p19"/>
              <p:cNvSpPr/>
              <p:nvPr/>
            </p:nvSpPr>
            <p:spPr>
              <a:xfrm>
                <a:off x="4743450" y="3108325"/>
                <a:ext cx="223838" cy="222249"/>
              </a:xfrm>
              <a:custGeom>
                <a:rect b="b" l="l" r="r" t="t"/>
                <a:pathLst>
                  <a:path extrusionOk="0" h="1032" w="1032">
                    <a:moveTo>
                      <a:pt x="0" y="1032"/>
                    </a:moveTo>
                    <a:cubicBezTo>
                      <a:pt x="76" y="1032"/>
                      <a:pt x="76" y="1032"/>
                      <a:pt x="76" y="1032"/>
                    </a:cubicBezTo>
                    <a:cubicBezTo>
                      <a:pt x="76" y="505"/>
                      <a:pt x="505" y="76"/>
                      <a:pt x="1032" y="76"/>
                    </a:cubicBezTo>
                    <a:cubicBezTo>
                      <a:pt x="1032" y="0"/>
                      <a:pt x="1032" y="0"/>
                      <a:pt x="1032" y="0"/>
                    </a:cubicBezTo>
                    <a:cubicBezTo>
                      <a:pt x="463" y="0"/>
                      <a:pt x="0" y="463"/>
                      <a:pt x="0" y="10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600" name="Google Shape;5600;p19"/>
          <p:cNvSpPr/>
          <p:nvPr/>
        </p:nvSpPr>
        <p:spPr>
          <a:xfrm flipH="1">
            <a:off x="8246834" y="0"/>
            <a:ext cx="897174" cy="898948"/>
          </a:xfrm>
          <a:custGeom>
            <a:rect b="b" l="l" r="r" t="t"/>
            <a:pathLst>
              <a:path extrusionOk="0" h="3774" w="3774">
                <a:moveTo>
                  <a:pt x="377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774"/>
                  <a:pt x="0" y="3774"/>
                  <a:pt x="0" y="3774"/>
                </a:cubicBezTo>
                <a:cubicBezTo>
                  <a:pt x="0" y="1690"/>
                  <a:pt x="1690" y="0"/>
                  <a:pt x="3774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1" name="Google Shape;5601;p19"/>
          <p:cNvPicPr preferRelativeResize="0"/>
          <p:nvPr/>
        </p:nvPicPr>
        <p:blipFill rotWithShape="1">
          <a:blip r:embed="rId2">
            <a:alphaModFix/>
          </a:blip>
          <a:srcRect b="0" l="82306" r="0" t="0"/>
          <a:stretch/>
        </p:blipFill>
        <p:spPr>
          <a:xfrm>
            <a:off x="-868043" y="-25350"/>
            <a:ext cx="1295452" cy="52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02" name="Google Shape;5602;p19"/>
          <p:cNvGrpSpPr/>
          <p:nvPr/>
        </p:nvGrpSpPr>
        <p:grpSpPr>
          <a:xfrm>
            <a:off x="-858154" y="0"/>
            <a:ext cx="1287237" cy="5143626"/>
            <a:chOff x="-858154" y="0"/>
            <a:chExt cx="1287237" cy="5143626"/>
          </a:xfrm>
        </p:grpSpPr>
        <p:grpSp>
          <p:nvGrpSpPr>
            <p:cNvPr id="5603" name="Google Shape;5603;p19"/>
            <p:cNvGrpSpPr/>
            <p:nvPr/>
          </p:nvGrpSpPr>
          <p:grpSpPr>
            <a:xfrm>
              <a:off x="-858154" y="0"/>
              <a:ext cx="1285891" cy="2571807"/>
              <a:chOff x="1333341" y="1"/>
              <a:chExt cx="2571783" cy="5143615"/>
            </a:xfrm>
          </p:grpSpPr>
          <p:grpSp>
            <p:nvGrpSpPr>
              <p:cNvPr id="5604" name="Google Shape;5604;p19"/>
              <p:cNvGrpSpPr/>
              <p:nvPr/>
            </p:nvGrpSpPr>
            <p:grpSpPr>
              <a:xfrm>
                <a:off x="1336308" y="2571793"/>
                <a:ext cx="2568804" cy="2571823"/>
                <a:chOff x="1336281" y="1565676"/>
                <a:chExt cx="2610308" cy="2613376"/>
              </a:xfrm>
            </p:grpSpPr>
            <p:sp>
              <p:nvSpPr>
                <p:cNvPr id="5605" name="Google Shape;5605;p19"/>
                <p:cNvSpPr/>
                <p:nvPr/>
              </p:nvSpPr>
              <p:spPr>
                <a:xfrm rot="10800000">
                  <a:off x="2640142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6" name="Google Shape;5606;p19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7" name="Google Shape;5607;p19"/>
                <p:cNvSpPr/>
                <p:nvPr/>
              </p:nvSpPr>
              <p:spPr>
                <a:xfrm rot="10800000">
                  <a:off x="2639898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8" name="Google Shape;5608;p19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9" name="Google Shape;5609;p19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0" name="Google Shape;5610;p19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1" name="Google Shape;5611;p19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2" name="Google Shape;5612;p19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3" name="Google Shape;5613;p19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4" name="Google Shape;5614;p19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5" name="Google Shape;5615;p19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6" name="Google Shape;5616;p19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7" name="Google Shape;5617;p19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8" name="Google Shape;5618;p19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9" name="Google Shape;5619;p19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0" name="Google Shape;5620;p19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1" name="Google Shape;5621;p19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2" name="Google Shape;5622;p19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3" name="Google Shape;5623;p19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4" name="Google Shape;5624;p19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5" name="Google Shape;5625;p19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6" name="Google Shape;5626;p19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7" name="Google Shape;5627;p19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8" name="Google Shape;5628;p19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9" name="Google Shape;5629;p19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0" name="Google Shape;5630;p19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1" name="Google Shape;5631;p19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2" name="Google Shape;5632;p19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3" name="Google Shape;5633;p19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4" name="Google Shape;5634;p19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5" name="Google Shape;5635;p19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6" name="Google Shape;5636;p19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7" name="Google Shape;5637;p19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8" name="Google Shape;5638;p19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9" name="Google Shape;5639;p19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0" name="Google Shape;5640;p19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1" name="Google Shape;5641;p19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2" name="Google Shape;5642;p19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3" name="Google Shape;5643;p19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4" name="Google Shape;5644;p19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5" name="Google Shape;5645;p19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6" name="Google Shape;5646;p19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7" name="Google Shape;5647;p19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8" name="Google Shape;5648;p19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9" name="Google Shape;5649;p19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0" name="Google Shape;5650;p19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1" name="Google Shape;5651;p19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2" name="Google Shape;5652;p19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3" name="Google Shape;5653;p19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4" name="Google Shape;5654;p19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5" name="Google Shape;5655;p19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6" name="Google Shape;5656;p19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7" name="Google Shape;5657;p19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8" name="Google Shape;5658;p19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9" name="Google Shape;5659;p19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0" name="Google Shape;5660;p19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1" name="Google Shape;5661;p19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2" name="Google Shape;5662;p19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3" name="Google Shape;5663;p19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4" name="Google Shape;5664;p19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5" name="Google Shape;5665;p19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6" name="Google Shape;5666;p19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7" name="Google Shape;5667;p19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8" name="Google Shape;5668;p19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9" name="Google Shape;5669;p19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0" name="Google Shape;5670;p19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1" name="Google Shape;5671;p19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2" name="Google Shape;5672;p19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3" name="Google Shape;5673;p19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4" name="Google Shape;5674;p19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5" name="Google Shape;5675;p19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6" name="Google Shape;5676;p19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7" name="Google Shape;5677;p19"/>
                <p:cNvSpPr/>
                <p:nvPr/>
              </p:nvSpPr>
              <p:spPr>
                <a:xfrm rot="10800000">
                  <a:off x="2648213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8" name="Google Shape;5678;p19"/>
                <p:cNvSpPr/>
                <p:nvPr/>
              </p:nvSpPr>
              <p:spPr>
                <a:xfrm rot="10800000">
                  <a:off x="2648213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9" name="Google Shape;5679;p19"/>
                <p:cNvSpPr/>
                <p:nvPr/>
              </p:nvSpPr>
              <p:spPr>
                <a:xfrm rot="10800000">
                  <a:off x="2648213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0" name="Google Shape;5680;p19"/>
                <p:cNvSpPr/>
                <p:nvPr/>
              </p:nvSpPr>
              <p:spPr>
                <a:xfrm rot="10800000">
                  <a:off x="2648213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1" name="Google Shape;5681;p19"/>
                <p:cNvSpPr/>
                <p:nvPr/>
              </p:nvSpPr>
              <p:spPr>
                <a:xfrm rot="10800000">
                  <a:off x="2648213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2" name="Google Shape;5682;p19"/>
                <p:cNvSpPr/>
                <p:nvPr/>
              </p:nvSpPr>
              <p:spPr>
                <a:xfrm rot="10800000">
                  <a:off x="2648213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3" name="Google Shape;5683;p19"/>
                <p:cNvSpPr/>
                <p:nvPr/>
              </p:nvSpPr>
              <p:spPr>
                <a:xfrm rot="10800000">
                  <a:off x="2648213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4" name="Google Shape;5684;p19"/>
                <p:cNvSpPr/>
                <p:nvPr/>
              </p:nvSpPr>
              <p:spPr>
                <a:xfrm rot="10800000">
                  <a:off x="2648213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85" name="Google Shape;5685;p19"/>
              <p:cNvGrpSpPr/>
              <p:nvPr/>
            </p:nvGrpSpPr>
            <p:grpSpPr>
              <a:xfrm flipH="1">
                <a:off x="1333341" y="1412"/>
                <a:ext cx="2571772" cy="2573191"/>
                <a:chOff x="1350151" y="1564286"/>
                <a:chExt cx="2613324" cy="2614766"/>
              </a:xfrm>
            </p:grpSpPr>
            <p:sp>
              <p:nvSpPr>
                <p:cNvPr id="5686" name="Google Shape;5686;p19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7" name="Google Shape;5687;p19"/>
                <p:cNvSpPr/>
                <p:nvPr/>
              </p:nvSpPr>
              <p:spPr>
                <a:xfrm rot="10800000">
                  <a:off x="135015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8" name="Google Shape;5688;p19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9" name="Google Shape;5689;p19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0" name="Google Shape;5690;p19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1" name="Google Shape;5691;p19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2" name="Google Shape;5692;p19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3" name="Google Shape;5693;p19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4" name="Google Shape;5694;p19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5" name="Google Shape;5695;p19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6" name="Google Shape;5696;p19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7" name="Google Shape;5697;p19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8" name="Google Shape;5698;p19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9" name="Google Shape;5699;p19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0" name="Google Shape;5700;p19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1" name="Google Shape;5701;p19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2" name="Google Shape;5702;p19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3" name="Google Shape;5703;p19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4" name="Google Shape;5704;p19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5" name="Google Shape;5705;p19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6" name="Google Shape;5706;p19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7" name="Google Shape;5707;p19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8" name="Google Shape;5708;p19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9" name="Google Shape;5709;p19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0" name="Google Shape;5710;p19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1" name="Google Shape;5711;p19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2" name="Google Shape;5712;p19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3" name="Google Shape;5713;p19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4" name="Google Shape;5714;p19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5" name="Google Shape;5715;p19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6" name="Google Shape;5716;p19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7" name="Google Shape;5717;p19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8" name="Google Shape;5718;p19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9" name="Google Shape;5719;p19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0" name="Google Shape;5720;p19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1" name="Google Shape;5721;p19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2" name="Google Shape;5722;p19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3" name="Google Shape;5723;p19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4" name="Google Shape;5724;p19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5" name="Google Shape;5725;p19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6" name="Google Shape;5726;p19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7" name="Google Shape;5727;p19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8" name="Google Shape;5728;p19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9" name="Google Shape;5729;p19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0" name="Google Shape;5730;p19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1" name="Google Shape;5731;p19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2" name="Google Shape;5732;p19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3" name="Google Shape;5733;p19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4" name="Google Shape;5734;p19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5" name="Google Shape;5735;p19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6" name="Google Shape;5736;p19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7" name="Google Shape;5737;p19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8" name="Google Shape;5738;p19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9" name="Google Shape;5739;p19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0" name="Google Shape;5740;p19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1" name="Google Shape;5741;p19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2" name="Google Shape;5742;p19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3" name="Google Shape;5743;p19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4" name="Google Shape;5744;p19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5" name="Google Shape;5745;p19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6" name="Google Shape;5746;p19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7" name="Google Shape;5747;p19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8" name="Google Shape;5748;p19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9" name="Google Shape;5749;p19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0" name="Google Shape;5750;p19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1" name="Google Shape;5751;p19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2" name="Google Shape;5752;p19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3" name="Google Shape;5753;p19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4" name="Google Shape;5754;p19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5" name="Google Shape;5755;p19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6" name="Google Shape;5756;p19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7" name="Google Shape;5757;p19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8" name="Google Shape;5758;p19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9" name="Google Shape;5759;p19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0" name="Google Shape;5760;p19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1" name="Google Shape;5761;p19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2" name="Google Shape;5762;p19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3" name="Google Shape;5763;p19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4" name="Google Shape;5764;p19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5" name="Google Shape;5765;p19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6" name="Google Shape;5766;p19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767" name="Google Shape;5767;p19"/>
              <p:cNvSpPr/>
              <p:nvPr/>
            </p:nvSpPr>
            <p:spPr>
              <a:xfrm flipH="1">
                <a:off x="26192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8" name="Google Shape;5768;p19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69" name="Google Shape;5769;p19"/>
            <p:cNvGrpSpPr/>
            <p:nvPr/>
          </p:nvGrpSpPr>
          <p:grpSpPr>
            <a:xfrm>
              <a:off x="-858154" y="2571819"/>
              <a:ext cx="1287237" cy="2571807"/>
              <a:chOff x="1333341" y="1"/>
              <a:chExt cx="2574474" cy="5143615"/>
            </a:xfrm>
          </p:grpSpPr>
          <p:grpSp>
            <p:nvGrpSpPr>
              <p:cNvPr id="5770" name="Google Shape;5770;p19"/>
              <p:cNvGrpSpPr/>
              <p:nvPr/>
            </p:nvGrpSpPr>
            <p:grpSpPr>
              <a:xfrm>
                <a:off x="1336308" y="2571793"/>
                <a:ext cx="2571507" cy="2571823"/>
                <a:chOff x="1336281" y="1565676"/>
                <a:chExt cx="2613054" cy="2613376"/>
              </a:xfrm>
            </p:grpSpPr>
            <p:sp>
              <p:nvSpPr>
                <p:cNvPr id="5771" name="Google Shape;5771;p19"/>
                <p:cNvSpPr/>
                <p:nvPr/>
              </p:nvSpPr>
              <p:spPr>
                <a:xfrm rot="10800000">
                  <a:off x="2642888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2" name="Google Shape;5772;p19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3" name="Google Shape;5773;p19"/>
                <p:cNvSpPr/>
                <p:nvPr/>
              </p:nvSpPr>
              <p:spPr>
                <a:xfrm rot="10800000">
                  <a:off x="2642644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4" name="Google Shape;5774;p19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5" name="Google Shape;5775;p19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6" name="Google Shape;5776;p19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7" name="Google Shape;5777;p19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8" name="Google Shape;5778;p19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9" name="Google Shape;5779;p19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0" name="Google Shape;5780;p19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1" name="Google Shape;5781;p19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2" name="Google Shape;5782;p19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3" name="Google Shape;5783;p19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4" name="Google Shape;5784;p19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5" name="Google Shape;5785;p19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6" name="Google Shape;5786;p19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7" name="Google Shape;5787;p19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8" name="Google Shape;5788;p19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9" name="Google Shape;5789;p19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0" name="Google Shape;5790;p19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1" name="Google Shape;5791;p19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2" name="Google Shape;5792;p19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3" name="Google Shape;5793;p19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4" name="Google Shape;5794;p19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5" name="Google Shape;5795;p19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6" name="Google Shape;5796;p19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7" name="Google Shape;5797;p19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8" name="Google Shape;5798;p19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9" name="Google Shape;5799;p19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0" name="Google Shape;5800;p19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1" name="Google Shape;5801;p19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2" name="Google Shape;5802;p19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3" name="Google Shape;5803;p19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4" name="Google Shape;5804;p19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5" name="Google Shape;5805;p19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6" name="Google Shape;5806;p19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7" name="Google Shape;5807;p19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8" name="Google Shape;5808;p19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9" name="Google Shape;5809;p19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0" name="Google Shape;5810;p19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1" name="Google Shape;5811;p19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2" name="Google Shape;5812;p19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3" name="Google Shape;5813;p19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4" name="Google Shape;5814;p19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5" name="Google Shape;5815;p19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6" name="Google Shape;5816;p19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7" name="Google Shape;5817;p19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8" name="Google Shape;5818;p19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9" name="Google Shape;5819;p19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0" name="Google Shape;5820;p19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1" name="Google Shape;5821;p19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2" name="Google Shape;5822;p19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3" name="Google Shape;5823;p19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4" name="Google Shape;5824;p19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5" name="Google Shape;5825;p19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6" name="Google Shape;5826;p19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7" name="Google Shape;5827;p19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8" name="Google Shape;5828;p19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9" name="Google Shape;5829;p19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0" name="Google Shape;5830;p19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1" name="Google Shape;5831;p19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2" name="Google Shape;5832;p19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3" name="Google Shape;5833;p19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4" name="Google Shape;5834;p19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5" name="Google Shape;5835;p19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6" name="Google Shape;5836;p19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7" name="Google Shape;5837;p19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8" name="Google Shape;5838;p19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9" name="Google Shape;5839;p19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0" name="Google Shape;5840;p19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1" name="Google Shape;5841;p19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2" name="Google Shape;5842;p19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3" name="Google Shape;5843;p19"/>
                <p:cNvSpPr/>
                <p:nvPr/>
              </p:nvSpPr>
              <p:spPr>
                <a:xfrm rot="10800000">
                  <a:off x="2645432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4" name="Google Shape;5844;p19"/>
                <p:cNvSpPr/>
                <p:nvPr/>
              </p:nvSpPr>
              <p:spPr>
                <a:xfrm rot="10800000">
                  <a:off x="2645432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5" name="Google Shape;5845;p19"/>
                <p:cNvSpPr/>
                <p:nvPr/>
              </p:nvSpPr>
              <p:spPr>
                <a:xfrm rot="10800000">
                  <a:off x="2645432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6" name="Google Shape;5846;p19"/>
                <p:cNvSpPr/>
                <p:nvPr/>
              </p:nvSpPr>
              <p:spPr>
                <a:xfrm rot="10800000">
                  <a:off x="2645432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7" name="Google Shape;5847;p19"/>
                <p:cNvSpPr/>
                <p:nvPr/>
              </p:nvSpPr>
              <p:spPr>
                <a:xfrm rot="10800000">
                  <a:off x="2645432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8" name="Google Shape;5848;p19"/>
                <p:cNvSpPr/>
                <p:nvPr/>
              </p:nvSpPr>
              <p:spPr>
                <a:xfrm rot="10800000">
                  <a:off x="2645432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9" name="Google Shape;5849;p19"/>
                <p:cNvSpPr/>
                <p:nvPr/>
              </p:nvSpPr>
              <p:spPr>
                <a:xfrm rot="10800000">
                  <a:off x="2645432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0" name="Google Shape;5850;p19"/>
                <p:cNvSpPr/>
                <p:nvPr/>
              </p:nvSpPr>
              <p:spPr>
                <a:xfrm rot="10800000">
                  <a:off x="2645432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851" name="Google Shape;5851;p19"/>
              <p:cNvGrpSpPr/>
              <p:nvPr/>
            </p:nvGrpSpPr>
            <p:grpSpPr>
              <a:xfrm flipH="1">
                <a:off x="1333341" y="1412"/>
                <a:ext cx="2570547" cy="2573191"/>
                <a:chOff x="1351396" y="1564286"/>
                <a:chExt cx="2612080" cy="2614766"/>
              </a:xfrm>
            </p:grpSpPr>
            <p:sp>
              <p:nvSpPr>
                <p:cNvPr id="5852" name="Google Shape;5852;p19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3" name="Google Shape;5853;p19"/>
                <p:cNvSpPr/>
                <p:nvPr/>
              </p:nvSpPr>
              <p:spPr>
                <a:xfrm rot="10800000">
                  <a:off x="1351396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4" name="Google Shape;5854;p19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5" name="Google Shape;5855;p19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6" name="Google Shape;5856;p19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7" name="Google Shape;5857;p19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8" name="Google Shape;5858;p19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9" name="Google Shape;5859;p19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0" name="Google Shape;5860;p19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1" name="Google Shape;5861;p19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2" name="Google Shape;5862;p19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3" name="Google Shape;5863;p19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4" name="Google Shape;5864;p19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5" name="Google Shape;5865;p19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6" name="Google Shape;5866;p19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7" name="Google Shape;5867;p19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8" name="Google Shape;5868;p19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9" name="Google Shape;5869;p19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0" name="Google Shape;5870;p19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1" name="Google Shape;5871;p19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2" name="Google Shape;5872;p19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3" name="Google Shape;5873;p19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4" name="Google Shape;5874;p19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5" name="Google Shape;5875;p19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6" name="Google Shape;5876;p19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7" name="Google Shape;5877;p19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8" name="Google Shape;5878;p19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9" name="Google Shape;5879;p19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0" name="Google Shape;5880;p19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1" name="Google Shape;5881;p19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2" name="Google Shape;5882;p19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3" name="Google Shape;5883;p19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4" name="Google Shape;5884;p19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5" name="Google Shape;5885;p19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6" name="Google Shape;5886;p19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7" name="Google Shape;5887;p19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8" name="Google Shape;5888;p19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9" name="Google Shape;5889;p19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0" name="Google Shape;5890;p19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1" name="Google Shape;5891;p19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2" name="Google Shape;5892;p19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3" name="Google Shape;5893;p19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4" name="Google Shape;5894;p19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5" name="Google Shape;5895;p19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6" name="Google Shape;5896;p19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7" name="Google Shape;5897;p19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8" name="Google Shape;5898;p19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9" name="Google Shape;5899;p19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0" name="Google Shape;5900;p19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1" name="Google Shape;5901;p19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2" name="Google Shape;5902;p19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3" name="Google Shape;5903;p19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4" name="Google Shape;5904;p19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5" name="Google Shape;5905;p19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6" name="Google Shape;5906;p19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7" name="Google Shape;5907;p19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8" name="Google Shape;5908;p19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9" name="Google Shape;5909;p19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0" name="Google Shape;5910;p19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1" name="Google Shape;5911;p19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2" name="Google Shape;5912;p19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3" name="Google Shape;5913;p19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4" name="Google Shape;5914;p19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5" name="Google Shape;5915;p19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6" name="Google Shape;5916;p19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7" name="Google Shape;5917;p19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8" name="Google Shape;5918;p19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9" name="Google Shape;5919;p19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0" name="Google Shape;5920;p19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1" name="Google Shape;5921;p19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2" name="Google Shape;5922;p19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3" name="Google Shape;5923;p19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4" name="Google Shape;5924;p19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5" name="Google Shape;5925;p19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6" name="Google Shape;5926;p19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7" name="Google Shape;5927;p19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8" name="Google Shape;5928;p19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9" name="Google Shape;5929;p19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30" name="Google Shape;5930;p19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31" name="Google Shape;5931;p19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32" name="Google Shape;5932;p19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933" name="Google Shape;5933;p19"/>
              <p:cNvSpPr/>
              <p:nvPr/>
            </p:nvSpPr>
            <p:spPr>
              <a:xfrm flipH="1">
                <a:off x="2617959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4" name="Google Shape;5934;p19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1">
    <p:spTree>
      <p:nvGrpSpPr>
        <p:cNvPr id="5935" name="Shape 5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6" name="Google Shape;593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37" name="Google Shape;5937;p20"/>
          <p:cNvSpPr txBox="1"/>
          <p:nvPr>
            <p:ph idx="1" type="body"/>
          </p:nvPr>
        </p:nvSpPr>
        <p:spPr>
          <a:xfrm>
            <a:off x="720000" y="1139550"/>
            <a:ext cx="7704000" cy="29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pic>
        <p:nvPicPr>
          <p:cNvPr id="5938" name="Google Shape;5938;p20"/>
          <p:cNvPicPr preferRelativeResize="0"/>
          <p:nvPr/>
        </p:nvPicPr>
        <p:blipFill rotWithShape="1">
          <a:blip r:embed="rId2">
            <a:alphaModFix/>
          </a:blip>
          <a:srcRect b="0" l="0" r="82306" t="0"/>
          <a:stretch/>
        </p:blipFill>
        <p:spPr>
          <a:xfrm>
            <a:off x="8706700" y="-25350"/>
            <a:ext cx="1295452" cy="52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9" name="Google Shape;5939;p20"/>
          <p:cNvGrpSpPr/>
          <p:nvPr/>
        </p:nvGrpSpPr>
        <p:grpSpPr>
          <a:xfrm flipH="1">
            <a:off x="8706696" y="0"/>
            <a:ext cx="1295448" cy="5143626"/>
            <a:chOff x="-858154" y="0"/>
            <a:chExt cx="1295448" cy="5143626"/>
          </a:xfrm>
        </p:grpSpPr>
        <p:grpSp>
          <p:nvGrpSpPr>
            <p:cNvPr id="5940" name="Google Shape;5940;p20"/>
            <p:cNvGrpSpPr/>
            <p:nvPr/>
          </p:nvGrpSpPr>
          <p:grpSpPr>
            <a:xfrm>
              <a:off x="-858154" y="0"/>
              <a:ext cx="1295448" cy="2571807"/>
              <a:chOff x="1333341" y="1"/>
              <a:chExt cx="2590897" cy="5143615"/>
            </a:xfrm>
          </p:grpSpPr>
          <p:grpSp>
            <p:nvGrpSpPr>
              <p:cNvPr id="5941" name="Google Shape;5941;p20"/>
              <p:cNvGrpSpPr/>
              <p:nvPr/>
            </p:nvGrpSpPr>
            <p:grpSpPr>
              <a:xfrm>
                <a:off x="1336308" y="2571793"/>
                <a:ext cx="2587929" cy="2571823"/>
                <a:chOff x="1336281" y="1565676"/>
                <a:chExt cx="2629742" cy="2613376"/>
              </a:xfrm>
            </p:grpSpPr>
            <p:sp>
              <p:nvSpPr>
                <p:cNvPr id="5942" name="Google Shape;5942;p20"/>
                <p:cNvSpPr/>
                <p:nvPr/>
              </p:nvSpPr>
              <p:spPr>
                <a:xfrm rot="10800000">
                  <a:off x="2661634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43" name="Google Shape;5943;p20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44" name="Google Shape;5944;p20"/>
                <p:cNvSpPr/>
                <p:nvPr/>
              </p:nvSpPr>
              <p:spPr>
                <a:xfrm rot="10800000">
                  <a:off x="2659332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45" name="Google Shape;5945;p20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46" name="Google Shape;5946;p20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47" name="Google Shape;5947;p20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48" name="Google Shape;5948;p20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49" name="Google Shape;5949;p20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0" name="Google Shape;5950;p20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1" name="Google Shape;5951;p20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2" name="Google Shape;5952;p20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3" name="Google Shape;5953;p20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4" name="Google Shape;5954;p20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5" name="Google Shape;5955;p20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6" name="Google Shape;5956;p20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7" name="Google Shape;5957;p20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8" name="Google Shape;5958;p20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9" name="Google Shape;5959;p20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0" name="Google Shape;5960;p20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1" name="Google Shape;5961;p20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2" name="Google Shape;5962;p20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3" name="Google Shape;5963;p20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4" name="Google Shape;5964;p20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5" name="Google Shape;5965;p20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6" name="Google Shape;5966;p20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7" name="Google Shape;5967;p20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8" name="Google Shape;5968;p20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9" name="Google Shape;5969;p20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0" name="Google Shape;5970;p20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1" name="Google Shape;5971;p20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2" name="Google Shape;5972;p20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3" name="Google Shape;5973;p20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4" name="Google Shape;5974;p20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5" name="Google Shape;5975;p20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6" name="Google Shape;5976;p20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7" name="Google Shape;5977;p20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8" name="Google Shape;5978;p20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9" name="Google Shape;5979;p20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0" name="Google Shape;5980;p20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1" name="Google Shape;5981;p20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2" name="Google Shape;5982;p20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3" name="Google Shape;5983;p20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4" name="Google Shape;5984;p20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5" name="Google Shape;5985;p20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6" name="Google Shape;5986;p20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7" name="Google Shape;5987;p20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8" name="Google Shape;5988;p20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9" name="Google Shape;5989;p20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0" name="Google Shape;5990;p20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1" name="Google Shape;5991;p20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2" name="Google Shape;5992;p20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3" name="Google Shape;5993;p20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4" name="Google Shape;5994;p20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5" name="Google Shape;5995;p20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6" name="Google Shape;5996;p20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7" name="Google Shape;5997;p20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8" name="Google Shape;5998;p20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9" name="Google Shape;5999;p20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0" name="Google Shape;6000;p20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1" name="Google Shape;6001;p20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2" name="Google Shape;6002;p20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3" name="Google Shape;6003;p20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4" name="Google Shape;6004;p20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5" name="Google Shape;6005;p20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6" name="Google Shape;6006;p20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7" name="Google Shape;6007;p20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8" name="Google Shape;6008;p20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9" name="Google Shape;6009;p20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0" name="Google Shape;6010;p20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1" name="Google Shape;6011;p20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2" name="Google Shape;6012;p20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3" name="Google Shape;6013;p20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4" name="Google Shape;6014;p20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5" name="Google Shape;6015;p20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6" name="Google Shape;6016;p20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7" name="Google Shape;6017;p20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8" name="Google Shape;6018;p20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9" name="Google Shape;6019;p20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0" name="Google Shape;6020;p20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1" name="Google Shape;6021;p20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2" name="Google Shape;6022;p20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023" name="Google Shape;6023;p20"/>
              <p:cNvGrpSpPr/>
              <p:nvPr/>
            </p:nvGrpSpPr>
            <p:grpSpPr>
              <a:xfrm flipH="1">
                <a:off x="1333341" y="1412"/>
                <a:ext cx="2590185" cy="2573191"/>
                <a:chOff x="1331442" y="1564286"/>
                <a:chExt cx="2632034" cy="2614766"/>
              </a:xfrm>
            </p:grpSpPr>
            <p:sp>
              <p:nvSpPr>
                <p:cNvPr id="6024" name="Google Shape;6024;p20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5" name="Google Shape;6025;p20"/>
                <p:cNvSpPr/>
                <p:nvPr/>
              </p:nvSpPr>
              <p:spPr>
                <a:xfrm rot="10800000">
                  <a:off x="1331442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6" name="Google Shape;6026;p20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7" name="Google Shape;6027;p20"/>
                <p:cNvSpPr/>
                <p:nvPr/>
              </p:nvSpPr>
              <p:spPr>
                <a:xfrm rot="10800000">
                  <a:off x="1338169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8" name="Google Shape;6028;p20"/>
                <p:cNvSpPr/>
                <p:nvPr/>
              </p:nvSpPr>
              <p:spPr>
                <a:xfrm rot="10800000">
                  <a:off x="1338171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9" name="Google Shape;6029;p20"/>
                <p:cNvSpPr/>
                <p:nvPr/>
              </p:nvSpPr>
              <p:spPr>
                <a:xfrm rot="10800000">
                  <a:off x="1338153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30" name="Google Shape;6030;p20"/>
                <p:cNvSpPr/>
                <p:nvPr/>
              </p:nvSpPr>
              <p:spPr>
                <a:xfrm rot="10800000">
                  <a:off x="1338170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31" name="Google Shape;6031;p20"/>
                <p:cNvSpPr/>
                <p:nvPr/>
              </p:nvSpPr>
              <p:spPr>
                <a:xfrm rot="10800000">
                  <a:off x="1338157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32" name="Google Shape;6032;p20"/>
                <p:cNvSpPr/>
                <p:nvPr/>
              </p:nvSpPr>
              <p:spPr>
                <a:xfrm rot="10800000">
                  <a:off x="1338168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33" name="Google Shape;6033;p20"/>
                <p:cNvSpPr/>
                <p:nvPr/>
              </p:nvSpPr>
              <p:spPr>
                <a:xfrm rot="10800000">
                  <a:off x="1338166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34" name="Google Shape;6034;p20"/>
                <p:cNvSpPr/>
                <p:nvPr/>
              </p:nvSpPr>
              <p:spPr>
                <a:xfrm rot="10800000">
                  <a:off x="1338168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35" name="Google Shape;6035;p20"/>
                <p:cNvSpPr/>
                <p:nvPr/>
              </p:nvSpPr>
              <p:spPr>
                <a:xfrm rot="10800000">
                  <a:off x="1338162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36" name="Google Shape;6036;p20"/>
                <p:cNvSpPr/>
                <p:nvPr/>
              </p:nvSpPr>
              <p:spPr>
                <a:xfrm rot="10800000">
                  <a:off x="1338161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37" name="Google Shape;6037;p20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38" name="Google Shape;6038;p20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39" name="Google Shape;6039;p20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0" name="Google Shape;6040;p20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1" name="Google Shape;6041;p20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2" name="Google Shape;6042;p20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3" name="Google Shape;6043;p20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4" name="Google Shape;6044;p20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5" name="Google Shape;6045;p20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6" name="Google Shape;6046;p20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7" name="Google Shape;6047;p20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8" name="Google Shape;6048;p20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9" name="Google Shape;6049;p20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0" name="Google Shape;6050;p20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1" name="Google Shape;6051;p20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2" name="Google Shape;6052;p20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3" name="Google Shape;6053;p20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4" name="Google Shape;6054;p20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5" name="Google Shape;6055;p20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6" name="Google Shape;6056;p20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7" name="Google Shape;6057;p20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8" name="Google Shape;6058;p20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9" name="Google Shape;6059;p20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0" name="Google Shape;6060;p20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1" name="Google Shape;6061;p20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2" name="Google Shape;6062;p20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3" name="Google Shape;6063;p20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4" name="Google Shape;6064;p20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5" name="Google Shape;6065;p20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6" name="Google Shape;6066;p20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7" name="Google Shape;6067;p20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8" name="Google Shape;6068;p20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9" name="Google Shape;6069;p20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0" name="Google Shape;6070;p20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1" name="Google Shape;6071;p20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2" name="Google Shape;6072;p20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3" name="Google Shape;6073;p20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4" name="Google Shape;6074;p20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5" name="Google Shape;6075;p20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6" name="Google Shape;6076;p20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7" name="Google Shape;6077;p20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8" name="Google Shape;6078;p20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9" name="Google Shape;6079;p20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0" name="Google Shape;6080;p20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1" name="Google Shape;6081;p20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2" name="Google Shape;6082;p20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3" name="Google Shape;6083;p20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4" name="Google Shape;6084;p20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5" name="Google Shape;6085;p20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6" name="Google Shape;6086;p20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7" name="Google Shape;6087;p20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8" name="Google Shape;6088;p20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9" name="Google Shape;6089;p20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90" name="Google Shape;6090;p20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91" name="Google Shape;6091;p20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92" name="Google Shape;6092;p20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93" name="Google Shape;6093;p20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94" name="Google Shape;6094;p20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95" name="Google Shape;6095;p20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96" name="Google Shape;6096;p20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97" name="Google Shape;6097;p20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98" name="Google Shape;6098;p20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99" name="Google Shape;6099;p20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00" name="Google Shape;6100;p20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01" name="Google Shape;6101;p20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02" name="Google Shape;6102;p20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03" name="Google Shape;6103;p20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04" name="Google Shape;6104;p20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105" name="Google Shape;6105;p20"/>
              <p:cNvSpPr/>
              <p:nvPr/>
            </p:nvSpPr>
            <p:spPr>
              <a:xfrm flipH="1">
                <a:off x="26383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6" name="Google Shape;6106;p20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07" name="Google Shape;6107;p20"/>
            <p:cNvGrpSpPr/>
            <p:nvPr/>
          </p:nvGrpSpPr>
          <p:grpSpPr>
            <a:xfrm>
              <a:off x="-858154" y="2571819"/>
              <a:ext cx="1295448" cy="2571807"/>
              <a:chOff x="1333341" y="1"/>
              <a:chExt cx="2590897" cy="5143615"/>
            </a:xfrm>
          </p:grpSpPr>
          <p:grpSp>
            <p:nvGrpSpPr>
              <p:cNvPr id="6108" name="Google Shape;6108;p20"/>
              <p:cNvGrpSpPr/>
              <p:nvPr/>
            </p:nvGrpSpPr>
            <p:grpSpPr>
              <a:xfrm>
                <a:off x="1336308" y="2571793"/>
                <a:ext cx="2587929" cy="2571823"/>
                <a:chOff x="1336281" y="1565676"/>
                <a:chExt cx="2629742" cy="2613376"/>
              </a:xfrm>
            </p:grpSpPr>
            <p:sp>
              <p:nvSpPr>
                <p:cNvPr id="6109" name="Google Shape;6109;p20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10" name="Google Shape;6110;p20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11" name="Google Shape;6111;p20"/>
                <p:cNvSpPr/>
                <p:nvPr/>
              </p:nvSpPr>
              <p:spPr>
                <a:xfrm rot="10800000">
                  <a:off x="2659332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12" name="Google Shape;6112;p20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13" name="Google Shape;6113;p20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14" name="Google Shape;6114;p20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15" name="Google Shape;6115;p20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16" name="Google Shape;6116;p20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17" name="Google Shape;6117;p20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18" name="Google Shape;6118;p20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19" name="Google Shape;6119;p20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20" name="Google Shape;6120;p20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21" name="Google Shape;6121;p20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22" name="Google Shape;6122;p20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23" name="Google Shape;6123;p20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24" name="Google Shape;6124;p20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25" name="Google Shape;6125;p20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26" name="Google Shape;6126;p20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27" name="Google Shape;6127;p20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28" name="Google Shape;6128;p20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29" name="Google Shape;6129;p20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0" name="Google Shape;6130;p20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1" name="Google Shape;6131;p20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2" name="Google Shape;6132;p20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3" name="Google Shape;6133;p20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4" name="Google Shape;6134;p20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5" name="Google Shape;6135;p20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6" name="Google Shape;6136;p20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7" name="Google Shape;6137;p20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8" name="Google Shape;6138;p20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9" name="Google Shape;6139;p20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40" name="Google Shape;6140;p20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41" name="Google Shape;6141;p20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42" name="Google Shape;6142;p20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43" name="Google Shape;6143;p20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44" name="Google Shape;6144;p20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45" name="Google Shape;6145;p20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46" name="Google Shape;6146;p20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47" name="Google Shape;6147;p20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48" name="Google Shape;6148;p20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49" name="Google Shape;6149;p20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0" name="Google Shape;6150;p20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1" name="Google Shape;6151;p20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2" name="Google Shape;6152;p20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3" name="Google Shape;6153;p20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4" name="Google Shape;6154;p20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5" name="Google Shape;6155;p20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6" name="Google Shape;6156;p20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7" name="Google Shape;6157;p20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8" name="Google Shape;6158;p20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9" name="Google Shape;6159;p20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0" name="Google Shape;6160;p20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1" name="Google Shape;6161;p20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2" name="Google Shape;6162;p20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3" name="Google Shape;6163;p20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4" name="Google Shape;6164;p20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5" name="Google Shape;6165;p20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6" name="Google Shape;6166;p20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7" name="Google Shape;6167;p20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8" name="Google Shape;6168;p20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9" name="Google Shape;6169;p20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0" name="Google Shape;6170;p20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1" name="Google Shape;6171;p20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2" name="Google Shape;6172;p20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3" name="Google Shape;6173;p20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4" name="Google Shape;6174;p20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5" name="Google Shape;6175;p20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6" name="Google Shape;6176;p20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7" name="Google Shape;6177;p20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8" name="Google Shape;6178;p20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9" name="Google Shape;6179;p20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0" name="Google Shape;6180;p20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1" name="Google Shape;6181;p20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2" name="Google Shape;6182;p20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3" name="Google Shape;6183;p20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4" name="Google Shape;6184;p20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5" name="Google Shape;6185;p20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6" name="Google Shape;6186;p20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7" name="Google Shape;6187;p20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8" name="Google Shape;6188;p20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9" name="Google Shape;6189;p20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190" name="Google Shape;6190;p20"/>
              <p:cNvGrpSpPr/>
              <p:nvPr/>
            </p:nvGrpSpPr>
            <p:grpSpPr>
              <a:xfrm flipH="1">
                <a:off x="1333341" y="1412"/>
                <a:ext cx="2588342" cy="2573191"/>
                <a:chOff x="1333314" y="1564286"/>
                <a:chExt cx="2630162" cy="2614766"/>
              </a:xfrm>
            </p:grpSpPr>
            <p:sp>
              <p:nvSpPr>
                <p:cNvPr id="6191" name="Google Shape;6191;p20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92" name="Google Shape;6192;p20"/>
                <p:cNvSpPr/>
                <p:nvPr/>
              </p:nvSpPr>
              <p:spPr>
                <a:xfrm rot="10800000">
                  <a:off x="133628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93" name="Google Shape;6193;p20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94" name="Google Shape;6194;p20"/>
                <p:cNvSpPr/>
                <p:nvPr/>
              </p:nvSpPr>
              <p:spPr>
                <a:xfrm rot="10800000">
                  <a:off x="1333330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95" name="Google Shape;6195;p20"/>
                <p:cNvSpPr/>
                <p:nvPr/>
              </p:nvSpPr>
              <p:spPr>
                <a:xfrm rot="10800000">
                  <a:off x="1333331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96" name="Google Shape;6196;p20"/>
                <p:cNvSpPr/>
                <p:nvPr/>
              </p:nvSpPr>
              <p:spPr>
                <a:xfrm rot="10800000">
                  <a:off x="1333314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97" name="Google Shape;6197;p20"/>
                <p:cNvSpPr/>
                <p:nvPr/>
              </p:nvSpPr>
              <p:spPr>
                <a:xfrm rot="10800000">
                  <a:off x="1333331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98" name="Google Shape;6198;p20"/>
                <p:cNvSpPr/>
                <p:nvPr/>
              </p:nvSpPr>
              <p:spPr>
                <a:xfrm rot="10800000">
                  <a:off x="1333318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99" name="Google Shape;6199;p20"/>
                <p:cNvSpPr/>
                <p:nvPr/>
              </p:nvSpPr>
              <p:spPr>
                <a:xfrm rot="10800000">
                  <a:off x="1333328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00" name="Google Shape;6200;p20"/>
                <p:cNvSpPr/>
                <p:nvPr/>
              </p:nvSpPr>
              <p:spPr>
                <a:xfrm rot="10800000">
                  <a:off x="1333327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01" name="Google Shape;6201;p20"/>
                <p:cNvSpPr/>
                <p:nvPr/>
              </p:nvSpPr>
              <p:spPr>
                <a:xfrm rot="10800000">
                  <a:off x="1333328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02" name="Google Shape;6202;p20"/>
                <p:cNvSpPr/>
                <p:nvPr/>
              </p:nvSpPr>
              <p:spPr>
                <a:xfrm rot="10800000">
                  <a:off x="1333323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03" name="Google Shape;6203;p20"/>
                <p:cNvSpPr/>
                <p:nvPr/>
              </p:nvSpPr>
              <p:spPr>
                <a:xfrm rot="10800000">
                  <a:off x="1333322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04" name="Google Shape;6204;p20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05" name="Google Shape;6205;p20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06" name="Google Shape;6206;p20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07" name="Google Shape;6207;p20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08" name="Google Shape;6208;p20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09" name="Google Shape;6209;p20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10" name="Google Shape;6210;p20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11" name="Google Shape;6211;p20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12" name="Google Shape;6212;p20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13" name="Google Shape;6213;p20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14" name="Google Shape;6214;p20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15" name="Google Shape;6215;p20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16" name="Google Shape;6216;p20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17" name="Google Shape;6217;p20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18" name="Google Shape;6218;p20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19" name="Google Shape;6219;p20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20" name="Google Shape;6220;p20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21" name="Google Shape;6221;p20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22" name="Google Shape;6222;p20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23" name="Google Shape;6223;p20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24" name="Google Shape;6224;p20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25" name="Google Shape;6225;p20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26" name="Google Shape;6226;p20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27" name="Google Shape;6227;p20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28" name="Google Shape;6228;p20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29" name="Google Shape;6229;p20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30" name="Google Shape;6230;p20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31" name="Google Shape;6231;p20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32" name="Google Shape;6232;p20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33" name="Google Shape;6233;p20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34" name="Google Shape;6234;p20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35" name="Google Shape;6235;p20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36" name="Google Shape;6236;p20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37" name="Google Shape;6237;p20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38" name="Google Shape;6238;p20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39" name="Google Shape;6239;p20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40" name="Google Shape;6240;p20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41" name="Google Shape;6241;p20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42" name="Google Shape;6242;p20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43" name="Google Shape;6243;p20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44" name="Google Shape;6244;p20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45" name="Google Shape;6245;p20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46" name="Google Shape;6246;p20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47" name="Google Shape;6247;p20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48" name="Google Shape;6248;p20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49" name="Google Shape;6249;p20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50" name="Google Shape;6250;p20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51" name="Google Shape;6251;p20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52" name="Google Shape;6252;p20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53" name="Google Shape;6253;p20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54" name="Google Shape;6254;p20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55" name="Google Shape;6255;p20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56" name="Google Shape;6256;p20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57" name="Google Shape;6257;p20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58" name="Google Shape;6258;p20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59" name="Google Shape;6259;p20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60" name="Google Shape;6260;p20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61" name="Google Shape;6261;p20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62" name="Google Shape;6262;p20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63" name="Google Shape;6263;p20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64" name="Google Shape;6264;p20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65" name="Google Shape;6265;p20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66" name="Google Shape;6266;p20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67" name="Google Shape;6267;p20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68" name="Google Shape;6268;p20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69" name="Google Shape;6269;p20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70" name="Google Shape;6270;p20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71" name="Google Shape;6271;p20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272" name="Google Shape;6272;p20"/>
              <p:cNvSpPr/>
              <p:nvPr/>
            </p:nvSpPr>
            <p:spPr>
              <a:xfrm flipH="1">
                <a:off x="26383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3" name="Google Shape;6273;p20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274" name="Google Shape;6274;p20"/>
          <p:cNvSpPr/>
          <p:nvPr/>
        </p:nvSpPr>
        <p:spPr>
          <a:xfrm>
            <a:off x="0" y="0"/>
            <a:ext cx="897174" cy="898948"/>
          </a:xfrm>
          <a:custGeom>
            <a:rect b="b" l="l" r="r" t="t"/>
            <a:pathLst>
              <a:path extrusionOk="0" h="3774" w="3774">
                <a:moveTo>
                  <a:pt x="377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774"/>
                  <a:pt x="0" y="3774"/>
                  <a:pt x="0" y="3774"/>
                </a:cubicBezTo>
                <a:cubicBezTo>
                  <a:pt x="0" y="1690"/>
                  <a:pt x="1690" y="0"/>
                  <a:pt x="3774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75" name="Google Shape;6275;p20"/>
          <p:cNvGrpSpPr/>
          <p:nvPr/>
        </p:nvGrpSpPr>
        <p:grpSpPr>
          <a:xfrm>
            <a:off x="-13052" y="4286131"/>
            <a:ext cx="5033622" cy="1313168"/>
            <a:chOff x="-13052" y="4286131"/>
            <a:chExt cx="5033622" cy="1313168"/>
          </a:xfrm>
        </p:grpSpPr>
        <p:grpSp>
          <p:nvGrpSpPr>
            <p:cNvPr id="6276" name="Google Shape;6276;p20"/>
            <p:cNvGrpSpPr/>
            <p:nvPr/>
          </p:nvGrpSpPr>
          <p:grpSpPr>
            <a:xfrm flipH="1">
              <a:off x="-13052" y="4286131"/>
              <a:ext cx="900873" cy="898959"/>
              <a:chOff x="4221163" y="2586038"/>
              <a:chExt cx="746127" cy="744541"/>
            </a:xfrm>
          </p:grpSpPr>
          <p:sp>
            <p:nvSpPr>
              <p:cNvPr id="6277" name="Google Shape;6277;p20"/>
              <p:cNvSpPr/>
              <p:nvPr/>
            </p:nvSpPr>
            <p:spPr>
              <a:xfrm>
                <a:off x="4221163" y="2586038"/>
                <a:ext cx="746124" cy="744541"/>
              </a:xfrm>
              <a:custGeom>
                <a:rect b="b" l="l" r="r" t="t"/>
                <a:pathLst>
                  <a:path extrusionOk="0" h="3459" w="3459">
                    <a:moveTo>
                      <a:pt x="0" y="3459"/>
                    </a:moveTo>
                    <a:cubicBezTo>
                      <a:pt x="76" y="3459"/>
                      <a:pt x="76" y="3459"/>
                      <a:pt x="76" y="3459"/>
                    </a:cubicBezTo>
                    <a:cubicBezTo>
                      <a:pt x="76" y="1594"/>
                      <a:pt x="1594" y="76"/>
                      <a:pt x="3459" y="76"/>
                    </a:cubicBezTo>
                    <a:cubicBezTo>
                      <a:pt x="3459" y="0"/>
                      <a:pt x="3459" y="0"/>
                      <a:pt x="3459" y="0"/>
                    </a:cubicBezTo>
                    <a:cubicBezTo>
                      <a:pt x="1552" y="0"/>
                      <a:pt x="0" y="1552"/>
                      <a:pt x="0" y="3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8" name="Google Shape;6278;p20"/>
              <p:cNvSpPr/>
              <p:nvPr/>
            </p:nvSpPr>
            <p:spPr>
              <a:xfrm>
                <a:off x="4292600" y="2655888"/>
                <a:ext cx="674686" cy="674686"/>
              </a:xfrm>
              <a:custGeom>
                <a:rect b="b" l="l" r="r" t="t"/>
                <a:pathLst>
                  <a:path extrusionOk="0" h="3128" w="3128">
                    <a:moveTo>
                      <a:pt x="0" y="3128"/>
                    </a:moveTo>
                    <a:cubicBezTo>
                      <a:pt x="76" y="3128"/>
                      <a:pt x="76" y="3128"/>
                      <a:pt x="76" y="3128"/>
                    </a:cubicBezTo>
                    <a:cubicBezTo>
                      <a:pt x="76" y="1445"/>
                      <a:pt x="1445" y="76"/>
                      <a:pt x="3128" y="76"/>
                    </a:cubicBezTo>
                    <a:cubicBezTo>
                      <a:pt x="3128" y="0"/>
                      <a:pt x="3128" y="0"/>
                      <a:pt x="3128" y="0"/>
                    </a:cubicBezTo>
                    <a:cubicBezTo>
                      <a:pt x="1403" y="0"/>
                      <a:pt x="0" y="1403"/>
                      <a:pt x="0" y="3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9" name="Google Shape;6279;p20"/>
              <p:cNvSpPr/>
              <p:nvPr/>
            </p:nvSpPr>
            <p:spPr>
              <a:xfrm>
                <a:off x="4359275" y="2724150"/>
                <a:ext cx="608014" cy="606423"/>
              </a:xfrm>
              <a:custGeom>
                <a:rect b="b" l="l" r="r" t="t"/>
                <a:pathLst>
                  <a:path extrusionOk="0" h="2817" w="2817">
                    <a:moveTo>
                      <a:pt x="0" y="2817"/>
                    </a:moveTo>
                    <a:cubicBezTo>
                      <a:pt x="76" y="2817"/>
                      <a:pt x="76" y="2817"/>
                      <a:pt x="76" y="2817"/>
                    </a:cubicBezTo>
                    <a:cubicBezTo>
                      <a:pt x="76" y="1305"/>
                      <a:pt x="1305" y="76"/>
                      <a:pt x="2817" y="76"/>
                    </a:cubicBezTo>
                    <a:cubicBezTo>
                      <a:pt x="2817" y="0"/>
                      <a:pt x="2817" y="0"/>
                      <a:pt x="2817" y="0"/>
                    </a:cubicBezTo>
                    <a:cubicBezTo>
                      <a:pt x="1263" y="0"/>
                      <a:pt x="0" y="1263"/>
                      <a:pt x="0" y="28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0" name="Google Shape;6280;p20"/>
              <p:cNvSpPr/>
              <p:nvPr/>
            </p:nvSpPr>
            <p:spPr>
              <a:xfrm>
                <a:off x="4422775" y="2787650"/>
                <a:ext cx="544511" cy="542923"/>
              </a:xfrm>
              <a:custGeom>
                <a:rect b="b" l="l" r="r" t="t"/>
                <a:pathLst>
                  <a:path extrusionOk="0" h="2521" w="2521">
                    <a:moveTo>
                      <a:pt x="0" y="2521"/>
                    </a:moveTo>
                    <a:cubicBezTo>
                      <a:pt x="76" y="2521"/>
                      <a:pt x="76" y="2521"/>
                      <a:pt x="76" y="2521"/>
                    </a:cubicBezTo>
                    <a:cubicBezTo>
                      <a:pt x="76" y="1173"/>
                      <a:pt x="1173" y="76"/>
                      <a:pt x="2521" y="76"/>
                    </a:cubicBezTo>
                    <a:cubicBezTo>
                      <a:pt x="2521" y="0"/>
                      <a:pt x="2521" y="0"/>
                      <a:pt x="2521" y="0"/>
                    </a:cubicBezTo>
                    <a:cubicBezTo>
                      <a:pt x="1131" y="0"/>
                      <a:pt x="0" y="1131"/>
                      <a:pt x="0" y="25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1" name="Google Shape;6281;p20"/>
              <p:cNvSpPr/>
              <p:nvPr/>
            </p:nvSpPr>
            <p:spPr>
              <a:xfrm>
                <a:off x="4487863" y="2852738"/>
                <a:ext cx="479426" cy="477835"/>
              </a:xfrm>
              <a:custGeom>
                <a:rect b="b" l="l" r="r" t="t"/>
                <a:pathLst>
                  <a:path extrusionOk="0" h="2218" w="2218">
                    <a:moveTo>
                      <a:pt x="0" y="2218"/>
                    </a:moveTo>
                    <a:cubicBezTo>
                      <a:pt x="76" y="2218"/>
                      <a:pt x="76" y="2218"/>
                      <a:pt x="76" y="2218"/>
                    </a:cubicBezTo>
                    <a:cubicBezTo>
                      <a:pt x="76" y="1037"/>
                      <a:pt x="1037" y="76"/>
                      <a:pt x="2218" y="76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995" y="0"/>
                      <a:pt x="0" y="995"/>
                      <a:pt x="0" y="22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2" name="Google Shape;6282;p20"/>
              <p:cNvSpPr/>
              <p:nvPr/>
            </p:nvSpPr>
            <p:spPr>
              <a:xfrm>
                <a:off x="4546600" y="2911475"/>
                <a:ext cx="420686" cy="419100"/>
              </a:xfrm>
              <a:custGeom>
                <a:rect b="b" l="l" r="r" t="t"/>
                <a:pathLst>
                  <a:path extrusionOk="0" h="1946" w="1946">
                    <a:moveTo>
                      <a:pt x="0" y="1946"/>
                    </a:moveTo>
                    <a:cubicBezTo>
                      <a:pt x="76" y="1946"/>
                      <a:pt x="76" y="1946"/>
                      <a:pt x="76" y="1946"/>
                    </a:cubicBezTo>
                    <a:cubicBezTo>
                      <a:pt x="76" y="915"/>
                      <a:pt x="915" y="76"/>
                      <a:pt x="1946" y="76"/>
                    </a:cubicBezTo>
                    <a:cubicBezTo>
                      <a:pt x="1946" y="0"/>
                      <a:pt x="1946" y="0"/>
                      <a:pt x="1946" y="0"/>
                    </a:cubicBezTo>
                    <a:cubicBezTo>
                      <a:pt x="873" y="0"/>
                      <a:pt x="0" y="873"/>
                      <a:pt x="0" y="19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3" name="Google Shape;6283;p20"/>
              <p:cNvSpPr/>
              <p:nvPr/>
            </p:nvSpPr>
            <p:spPr>
              <a:xfrm>
                <a:off x="4610100" y="2974975"/>
                <a:ext cx="357186" cy="355601"/>
              </a:xfrm>
              <a:custGeom>
                <a:rect b="b" l="l" r="r" t="t"/>
                <a:pathLst>
                  <a:path extrusionOk="0" h="1651" w="1651">
                    <a:moveTo>
                      <a:pt x="0" y="1651"/>
                    </a:moveTo>
                    <a:cubicBezTo>
                      <a:pt x="76" y="1651"/>
                      <a:pt x="76" y="1651"/>
                      <a:pt x="76" y="1651"/>
                    </a:cubicBezTo>
                    <a:cubicBezTo>
                      <a:pt x="76" y="782"/>
                      <a:pt x="783" y="76"/>
                      <a:pt x="1651" y="76"/>
                    </a:cubicBezTo>
                    <a:cubicBezTo>
                      <a:pt x="1651" y="0"/>
                      <a:pt x="1651" y="0"/>
                      <a:pt x="1651" y="0"/>
                    </a:cubicBezTo>
                    <a:cubicBezTo>
                      <a:pt x="741" y="0"/>
                      <a:pt x="0" y="740"/>
                      <a:pt x="0" y="16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4" name="Google Shape;6284;p20"/>
              <p:cNvSpPr/>
              <p:nvPr/>
            </p:nvSpPr>
            <p:spPr>
              <a:xfrm>
                <a:off x="4672013" y="3036888"/>
                <a:ext cx="295274" cy="293689"/>
              </a:xfrm>
              <a:custGeom>
                <a:rect b="b" l="l" r="r" t="t"/>
                <a:pathLst>
                  <a:path extrusionOk="0" h="1363" w="1363">
                    <a:moveTo>
                      <a:pt x="0" y="1363"/>
                    </a:moveTo>
                    <a:cubicBezTo>
                      <a:pt x="77" y="1363"/>
                      <a:pt x="77" y="1363"/>
                      <a:pt x="77" y="1363"/>
                    </a:cubicBezTo>
                    <a:cubicBezTo>
                      <a:pt x="77" y="653"/>
                      <a:pt x="654" y="77"/>
                      <a:pt x="1363" y="77"/>
                    </a:cubicBezTo>
                    <a:cubicBezTo>
                      <a:pt x="1363" y="0"/>
                      <a:pt x="1363" y="0"/>
                      <a:pt x="1363" y="0"/>
                    </a:cubicBezTo>
                    <a:cubicBezTo>
                      <a:pt x="612" y="0"/>
                      <a:pt x="0" y="611"/>
                      <a:pt x="0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5" name="Google Shape;6285;p20"/>
              <p:cNvSpPr/>
              <p:nvPr/>
            </p:nvSpPr>
            <p:spPr>
              <a:xfrm>
                <a:off x="4743450" y="3108325"/>
                <a:ext cx="223838" cy="222249"/>
              </a:xfrm>
              <a:custGeom>
                <a:rect b="b" l="l" r="r" t="t"/>
                <a:pathLst>
                  <a:path extrusionOk="0" h="1032" w="1032">
                    <a:moveTo>
                      <a:pt x="0" y="1032"/>
                    </a:moveTo>
                    <a:cubicBezTo>
                      <a:pt x="76" y="1032"/>
                      <a:pt x="76" y="1032"/>
                      <a:pt x="76" y="1032"/>
                    </a:cubicBezTo>
                    <a:cubicBezTo>
                      <a:pt x="76" y="505"/>
                      <a:pt x="505" y="76"/>
                      <a:pt x="1032" y="76"/>
                    </a:cubicBezTo>
                    <a:cubicBezTo>
                      <a:pt x="1032" y="0"/>
                      <a:pt x="1032" y="0"/>
                      <a:pt x="1032" y="0"/>
                    </a:cubicBezTo>
                    <a:cubicBezTo>
                      <a:pt x="463" y="0"/>
                      <a:pt x="0" y="463"/>
                      <a:pt x="0" y="10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86" name="Google Shape;6286;p20"/>
            <p:cNvGrpSpPr/>
            <p:nvPr/>
          </p:nvGrpSpPr>
          <p:grpSpPr>
            <a:xfrm rot="10800000">
              <a:off x="4123431" y="4702030"/>
              <a:ext cx="897138" cy="897269"/>
              <a:chOff x="2241850" y="-41650"/>
              <a:chExt cx="1628791" cy="1629028"/>
            </a:xfrm>
          </p:grpSpPr>
          <p:grpSp>
            <p:nvGrpSpPr>
              <p:cNvPr id="6287" name="Google Shape;6287;p20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6288" name="Google Shape;6288;p20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89" name="Google Shape;6289;p20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90" name="Google Shape;6290;p20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91" name="Google Shape;6291;p20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92" name="Google Shape;6292;p20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93" name="Google Shape;6293;p20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94" name="Google Shape;6294;p20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95" name="Google Shape;6295;p20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96" name="Google Shape;6296;p20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97" name="Google Shape;6297;p20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98" name="Google Shape;6298;p20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299" name="Google Shape;6299;p20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0" name="Google Shape;6300;p20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3"/>
          <p:cNvGrpSpPr/>
          <p:nvPr/>
        </p:nvGrpSpPr>
        <p:grpSpPr>
          <a:xfrm>
            <a:off x="-1877150" y="-25350"/>
            <a:ext cx="12327827" cy="5226800"/>
            <a:chOff x="-1877150" y="-25350"/>
            <a:chExt cx="12327827" cy="5226800"/>
          </a:xfrm>
        </p:grpSpPr>
        <p:pic>
          <p:nvPicPr>
            <p:cNvPr id="366" name="Google Shape;366;p3"/>
            <p:cNvPicPr preferRelativeResize="0"/>
            <p:nvPr/>
          </p:nvPicPr>
          <p:blipFill rotWithShape="1">
            <a:blip r:embed="rId2">
              <a:alphaModFix/>
            </a:blip>
            <a:srcRect b="0" l="64620" r="0" t="0"/>
            <a:stretch/>
          </p:blipFill>
          <p:spPr>
            <a:xfrm>
              <a:off x="-1877150" y="-25350"/>
              <a:ext cx="2590377" cy="522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3"/>
            <p:cNvPicPr preferRelativeResize="0"/>
            <p:nvPr/>
          </p:nvPicPr>
          <p:blipFill rotWithShape="1">
            <a:blip r:embed="rId2">
              <a:alphaModFix/>
            </a:blip>
            <a:srcRect b="0" l="0" r="64620" t="0"/>
            <a:stretch/>
          </p:blipFill>
          <p:spPr>
            <a:xfrm>
              <a:off x="7860300" y="-25350"/>
              <a:ext cx="2590377" cy="522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3"/>
          <p:cNvSpPr txBox="1"/>
          <p:nvPr>
            <p:ph type="title"/>
          </p:nvPr>
        </p:nvSpPr>
        <p:spPr>
          <a:xfrm>
            <a:off x="1383425" y="2502200"/>
            <a:ext cx="55128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9" name="Google Shape;369;p3"/>
          <p:cNvSpPr txBox="1"/>
          <p:nvPr>
            <p:ph hasCustomPrompt="1" idx="2" type="title"/>
          </p:nvPr>
        </p:nvSpPr>
        <p:spPr>
          <a:xfrm>
            <a:off x="1383425" y="1557700"/>
            <a:ext cx="1652100" cy="915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70" name="Google Shape;370;p3"/>
          <p:cNvGrpSpPr/>
          <p:nvPr/>
        </p:nvGrpSpPr>
        <p:grpSpPr>
          <a:xfrm>
            <a:off x="-1877676" y="0"/>
            <a:ext cx="12328872" cy="5163338"/>
            <a:chOff x="-1877676" y="0"/>
            <a:chExt cx="12328872" cy="5163338"/>
          </a:xfrm>
        </p:grpSpPr>
        <p:grpSp>
          <p:nvGrpSpPr>
            <p:cNvPr id="371" name="Google Shape;371;p3"/>
            <p:cNvGrpSpPr/>
            <p:nvPr/>
          </p:nvGrpSpPr>
          <p:grpSpPr>
            <a:xfrm>
              <a:off x="-1877676" y="0"/>
              <a:ext cx="12328872" cy="5143615"/>
              <a:chOff x="-1877676" y="0"/>
              <a:chExt cx="12328872" cy="5143615"/>
            </a:xfrm>
          </p:grpSpPr>
          <p:grpSp>
            <p:nvGrpSpPr>
              <p:cNvPr id="372" name="Google Shape;372;p3"/>
              <p:cNvGrpSpPr/>
              <p:nvPr/>
            </p:nvGrpSpPr>
            <p:grpSpPr>
              <a:xfrm flipH="1">
                <a:off x="7865312" y="0"/>
                <a:ext cx="2585883" cy="5143615"/>
                <a:chOff x="1333341" y="1"/>
                <a:chExt cx="2585883" cy="5143615"/>
              </a:xfrm>
            </p:grpSpPr>
            <p:grpSp>
              <p:nvGrpSpPr>
                <p:cNvPr id="373" name="Google Shape;373;p3"/>
                <p:cNvGrpSpPr/>
                <p:nvPr/>
              </p:nvGrpSpPr>
              <p:grpSpPr>
                <a:xfrm>
                  <a:off x="1336308" y="2571793"/>
                  <a:ext cx="2582916" cy="2571823"/>
                  <a:chOff x="1336281" y="1565676"/>
                  <a:chExt cx="2624648" cy="2613376"/>
                </a:xfrm>
              </p:grpSpPr>
              <p:sp>
                <p:nvSpPr>
                  <p:cNvPr id="374" name="Google Shape;374;p3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5" name="Google Shape;375;p3"/>
                  <p:cNvSpPr/>
                  <p:nvPr/>
                </p:nvSpPr>
                <p:spPr>
                  <a:xfrm rot="10800000">
                    <a:off x="1336281" y="156567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6" name="Google Shape;376;p3"/>
                  <p:cNvSpPr/>
                  <p:nvPr/>
                </p:nvSpPr>
                <p:spPr>
                  <a:xfrm rot="10800000">
                    <a:off x="2651650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7" name="Google Shape;377;p3"/>
                  <p:cNvSpPr/>
                  <p:nvPr/>
                </p:nvSpPr>
                <p:spPr>
                  <a:xfrm rot="10800000">
                    <a:off x="1352688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8" name="Google Shape;378;p3"/>
                  <p:cNvSpPr/>
                  <p:nvPr/>
                </p:nvSpPr>
                <p:spPr>
                  <a:xfrm rot="10800000">
                    <a:off x="1352689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9" name="Google Shape;379;p3"/>
                  <p:cNvSpPr/>
                  <p:nvPr/>
                </p:nvSpPr>
                <p:spPr>
                  <a:xfrm rot="10800000">
                    <a:off x="1352672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0" name="Google Shape;380;p3"/>
                  <p:cNvSpPr/>
                  <p:nvPr/>
                </p:nvSpPr>
                <p:spPr>
                  <a:xfrm rot="10800000">
                    <a:off x="1352689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1" name="Google Shape;381;p3"/>
                  <p:cNvSpPr/>
                  <p:nvPr/>
                </p:nvSpPr>
                <p:spPr>
                  <a:xfrm rot="10800000">
                    <a:off x="1352675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2" name="Google Shape;382;p3"/>
                  <p:cNvSpPr/>
                  <p:nvPr/>
                </p:nvSpPr>
                <p:spPr>
                  <a:xfrm rot="10800000">
                    <a:off x="1352686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3" name="Google Shape;383;p3"/>
                  <p:cNvSpPr/>
                  <p:nvPr/>
                </p:nvSpPr>
                <p:spPr>
                  <a:xfrm rot="10800000">
                    <a:off x="1352684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4" name="Google Shape;384;p3"/>
                  <p:cNvSpPr/>
                  <p:nvPr/>
                </p:nvSpPr>
                <p:spPr>
                  <a:xfrm rot="10800000">
                    <a:off x="1352686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5" name="Google Shape;385;p3"/>
                  <p:cNvSpPr/>
                  <p:nvPr/>
                </p:nvSpPr>
                <p:spPr>
                  <a:xfrm rot="10800000">
                    <a:off x="1352681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6" name="Google Shape;386;p3"/>
                  <p:cNvSpPr/>
                  <p:nvPr/>
                </p:nvSpPr>
                <p:spPr>
                  <a:xfrm rot="10800000">
                    <a:off x="1352680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7" name="Google Shape;387;p3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8" name="Google Shape;388;p3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9" name="Google Shape;389;p3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0" name="Google Shape;390;p3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1" name="Google Shape;391;p3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2" name="Google Shape;392;p3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3" name="Google Shape;393;p3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4" name="Google Shape;394;p3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5" name="Google Shape;395;p3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6" name="Google Shape;396;p3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7" name="Google Shape;397;p3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p3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399;p3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0" name="Google Shape;400;p3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1" name="Google Shape;401;p3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2" name="Google Shape;402;p3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3" name="Google Shape;403;p3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4" name="Google Shape;404;p3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5" name="Google Shape;405;p3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6" name="Google Shape;406;p3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7" name="Google Shape;407;p3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8" name="Google Shape;408;p3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9" name="Google Shape;409;p3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0" name="Google Shape;410;p3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1" name="Google Shape;411;p3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2" name="Google Shape;412;p3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3" name="Google Shape;413;p3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4" name="Google Shape;414;p3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5" name="Google Shape;415;p3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6" name="Google Shape;416;p3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7" name="Google Shape;417;p3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" name="Google Shape;418;p3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" name="Google Shape;419;p3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" name="Google Shape;420;p3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" name="Google Shape;421;p3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2" name="Google Shape;422;p3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3" name="Google Shape;423;p3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4" name="Google Shape;424;p3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5" name="Google Shape;425;p3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6" name="Google Shape;426;p3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7" name="Google Shape;427;p3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8" name="Google Shape;428;p3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9" name="Google Shape;429;p3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0" name="Google Shape;430;p3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1" name="Google Shape;431;p3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2" name="Google Shape;432;p3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3" name="Google Shape;433;p3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4" name="Google Shape;434;p3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5" name="Google Shape;435;p3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6" name="Google Shape;436;p3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7" name="Google Shape;437;p3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8" name="Google Shape;438;p3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9" name="Google Shape;439;p3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0" name="Google Shape;440;p3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" name="Google Shape;441;p3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" name="Google Shape;442;p3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" name="Google Shape;443;p3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4" name="Google Shape;444;p3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5" name="Google Shape;445;p3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6" name="Google Shape;446;p3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7" name="Google Shape;447;p3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8" name="Google Shape;448;p3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9" name="Google Shape;449;p3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0" name="Google Shape;450;p3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1" name="Google Shape;451;p3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2" name="Google Shape;452;p3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3" name="Google Shape;453;p3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54" name="Google Shape;454;p3"/>
                <p:cNvGrpSpPr/>
                <p:nvPr/>
              </p:nvGrpSpPr>
              <p:grpSpPr>
                <a:xfrm flipH="1">
                  <a:off x="1333341" y="1412"/>
                  <a:ext cx="2585422" cy="2573191"/>
                  <a:chOff x="1336281" y="1564286"/>
                  <a:chExt cx="2627195" cy="2614766"/>
                </a:xfrm>
              </p:grpSpPr>
              <p:sp>
                <p:nvSpPr>
                  <p:cNvPr id="455" name="Google Shape;455;p3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6" name="Google Shape;456;p3"/>
                  <p:cNvSpPr/>
                  <p:nvPr/>
                </p:nvSpPr>
                <p:spPr>
                  <a:xfrm rot="10800000">
                    <a:off x="1336281" y="156428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" name="Google Shape;457;p3"/>
                  <p:cNvSpPr/>
                  <p:nvPr/>
                </p:nvSpPr>
                <p:spPr>
                  <a:xfrm rot="10800000">
                    <a:off x="2653770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8" name="Google Shape;458;p3"/>
                  <p:cNvSpPr/>
                  <p:nvPr/>
                </p:nvSpPr>
                <p:spPr>
                  <a:xfrm rot="10800000">
                    <a:off x="1339885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" name="Google Shape;459;p3"/>
                  <p:cNvSpPr/>
                  <p:nvPr/>
                </p:nvSpPr>
                <p:spPr>
                  <a:xfrm rot="10800000">
                    <a:off x="1339886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" name="Google Shape;460;p3"/>
                  <p:cNvSpPr/>
                  <p:nvPr/>
                </p:nvSpPr>
                <p:spPr>
                  <a:xfrm rot="10800000">
                    <a:off x="1339869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" name="Google Shape;461;p3"/>
                  <p:cNvSpPr/>
                  <p:nvPr/>
                </p:nvSpPr>
                <p:spPr>
                  <a:xfrm rot="10800000">
                    <a:off x="1339886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" name="Google Shape;462;p3"/>
                  <p:cNvSpPr/>
                  <p:nvPr/>
                </p:nvSpPr>
                <p:spPr>
                  <a:xfrm rot="10800000">
                    <a:off x="1339873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3" name="Google Shape;463;p3"/>
                  <p:cNvSpPr/>
                  <p:nvPr/>
                </p:nvSpPr>
                <p:spPr>
                  <a:xfrm rot="10800000">
                    <a:off x="1339883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4" name="Google Shape;464;p3"/>
                  <p:cNvSpPr/>
                  <p:nvPr/>
                </p:nvSpPr>
                <p:spPr>
                  <a:xfrm rot="10800000">
                    <a:off x="1339882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5" name="Google Shape;465;p3"/>
                  <p:cNvSpPr/>
                  <p:nvPr/>
                </p:nvSpPr>
                <p:spPr>
                  <a:xfrm rot="10800000">
                    <a:off x="1339883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6" name="Google Shape;466;p3"/>
                  <p:cNvSpPr/>
                  <p:nvPr/>
                </p:nvSpPr>
                <p:spPr>
                  <a:xfrm rot="10800000">
                    <a:off x="1339878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" name="Google Shape;467;p3"/>
                  <p:cNvSpPr/>
                  <p:nvPr/>
                </p:nvSpPr>
                <p:spPr>
                  <a:xfrm rot="10800000">
                    <a:off x="1339877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8" name="Google Shape;468;p3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9" name="Google Shape;469;p3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0" name="Google Shape;470;p3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1" name="Google Shape;471;p3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2" name="Google Shape;472;p3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3" name="Google Shape;473;p3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4" name="Google Shape;474;p3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5" name="Google Shape;475;p3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6" name="Google Shape;476;p3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7" name="Google Shape;477;p3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8" name="Google Shape;478;p3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9" name="Google Shape;479;p3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" name="Google Shape;480;p3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1" name="Google Shape;481;p3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2" name="Google Shape;482;p3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3" name="Google Shape;483;p3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4" name="Google Shape;484;p3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5" name="Google Shape;485;p3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6" name="Google Shape;486;p3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7" name="Google Shape;487;p3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8" name="Google Shape;488;p3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9" name="Google Shape;489;p3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0" name="Google Shape;490;p3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1" name="Google Shape;491;p3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2" name="Google Shape;492;p3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3" name="Google Shape;493;p3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4" name="Google Shape;494;p3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5" name="Google Shape;495;p3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6" name="Google Shape;496;p3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7" name="Google Shape;497;p3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8" name="Google Shape;498;p3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9" name="Google Shape;499;p3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0" name="Google Shape;500;p3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1" name="Google Shape;501;p3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2" name="Google Shape;502;p3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3" name="Google Shape;503;p3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4" name="Google Shape;504;p3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5" name="Google Shape;505;p3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6" name="Google Shape;506;p3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7" name="Google Shape;507;p3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8" name="Google Shape;508;p3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9" name="Google Shape;509;p3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0" name="Google Shape;510;p3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1" name="Google Shape;511;p3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2" name="Google Shape;512;p3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3" name="Google Shape;513;p3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4" name="Google Shape;514;p3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5" name="Google Shape;515;p3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6" name="Google Shape;516;p3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7" name="Google Shape;517;p3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8" name="Google Shape;518;p3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9" name="Google Shape;519;p3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0" name="Google Shape;520;p3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1" name="Google Shape;521;p3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2" name="Google Shape;522;p3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3" name="Google Shape;523;p3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4" name="Google Shape;524;p3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" name="Google Shape;525;p3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" name="Google Shape;526;p3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" name="Google Shape;527;p3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8" name="Google Shape;528;p3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9" name="Google Shape;529;p3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0" name="Google Shape;530;p3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1" name="Google Shape;531;p3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2" name="Google Shape;532;p3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3" name="Google Shape;533;p3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4" name="Google Shape;534;p3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5" name="Google Shape;535;p3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36" name="Google Shape;536;p3"/>
                <p:cNvSpPr/>
                <p:nvPr/>
              </p:nvSpPr>
              <p:spPr>
                <a:xfrm flipH="1">
                  <a:off x="2633268" y="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537;p3"/>
                <p:cNvSpPr/>
                <p:nvPr/>
              </p:nvSpPr>
              <p:spPr>
                <a:xfrm>
                  <a:off x="1336308" y="257180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8" name="Google Shape;538;p3"/>
              <p:cNvGrpSpPr/>
              <p:nvPr/>
            </p:nvGrpSpPr>
            <p:grpSpPr>
              <a:xfrm flipH="1">
                <a:off x="-1877676" y="0"/>
                <a:ext cx="2590897" cy="5143615"/>
                <a:chOff x="1333341" y="1"/>
                <a:chExt cx="2590897" cy="5143615"/>
              </a:xfrm>
            </p:grpSpPr>
            <p:grpSp>
              <p:nvGrpSpPr>
                <p:cNvPr id="539" name="Google Shape;539;p3"/>
                <p:cNvGrpSpPr/>
                <p:nvPr/>
              </p:nvGrpSpPr>
              <p:grpSpPr>
                <a:xfrm>
                  <a:off x="1336308" y="2571793"/>
                  <a:ext cx="2587929" cy="2571823"/>
                  <a:chOff x="1336281" y="1565676"/>
                  <a:chExt cx="2629742" cy="2613376"/>
                </a:xfrm>
              </p:grpSpPr>
              <p:sp>
                <p:nvSpPr>
                  <p:cNvPr id="540" name="Google Shape;540;p3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1" name="Google Shape;541;p3"/>
                  <p:cNvSpPr/>
                  <p:nvPr/>
                </p:nvSpPr>
                <p:spPr>
                  <a:xfrm rot="10800000">
                    <a:off x="1336281" y="156567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2" name="Google Shape;542;p3"/>
                  <p:cNvSpPr/>
                  <p:nvPr/>
                </p:nvSpPr>
                <p:spPr>
                  <a:xfrm rot="10800000">
                    <a:off x="2659332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3" name="Google Shape;543;p3"/>
                  <p:cNvSpPr/>
                  <p:nvPr/>
                </p:nvSpPr>
                <p:spPr>
                  <a:xfrm rot="10800000">
                    <a:off x="1338781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4" name="Google Shape;544;p3"/>
                  <p:cNvSpPr/>
                  <p:nvPr/>
                </p:nvSpPr>
                <p:spPr>
                  <a:xfrm rot="10800000">
                    <a:off x="1338783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" name="Google Shape;545;p3"/>
                  <p:cNvSpPr/>
                  <p:nvPr/>
                </p:nvSpPr>
                <p:spPr>
                  <a:xfrm rot="10800000">
                    <a:off x="1338765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6" name="Google Shape;546;p3"/>
                  <p:cNvSpPr/>
                  <p:nvPr/>
                </p:nvSpPr>
                <p:spPr>
                  <a:xfrm rot="10800000">
                    <a:off x="1338782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7" name="Google Shape;547;p3"/>
                  <p:cNvSpPr/>
                  <p:nvPr/>
                </p:nvSpPr>
                <p:spPr>
                  <a:xfrm rot="10800000">
                    <a:off x="1338769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8" name="Google Shape;548;p3"/>
                  <p:cNvSpPr/>
                  <p:nvPr/>
                </p:nvSpPr>
                <p:spPr>
                  <a:xfrm rot="10800000">
                    <a:off x="1338780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9" name="Google Shape;549;p3"/>
                  <p:cNvSpPr/>
                  <p:nvPr/>
                </p:nvSpPr>
                <p:spPr>
                  <a:xfrm rot="10800000">
                    <a:off x="1338778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0" name="Google Shape;550;p3"/>
                  <p:cNvSpPr/>
                  <p:nvPr/>
                </p:nvSpPr>
                <p:spPr>
                  <a:xfrm rot="10800000">
                    <a:off x="1338780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" name="Google Shape;551;p3"/>
                  <p:cNvSpPr/>
                  <p:nvPr/>
                </p:nvSpPr>
                <p:spPr>
                  <a:xfrm rot="10800000">
                    <a:off x="1338774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" name="Google Shape;552;p3"/>
                  <p:cNvSpPr/>
                  <p:nvPr/>
                </p:nvSpPr>
                <p:spPr>
                  <a:xfrm rot="10800000">
                    <a:off x="1338773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" name="Google Shape;553;p3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" name="Google Shape;554;p3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5" name="Google Shape;555;p3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6" name="Google Shape;556;p3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7" name="Google Shape;557;p3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8" name="Google Shape;558;p3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9" name="Google Shape;559;p3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0" name="Google Shape;560;p3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1" name="Google Shape;561;p3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2" name="Google Shape;562;p3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3" name="Google Shape;563;p3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4" name="Google Shape;564;p3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5" name="Google Shape;565;p3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6" name="Google Shape;566;p3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7" name="Google Shape;567;p3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8" name="Google Shape;568;p3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9" name="Google Shape;569;p3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0" name="Google Shape;570;p3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1" name="Google Shape;571;p3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2" name="Google Shape;572;p3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3" name="Google Shape;573;p3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4" name="Google Shape;574;p3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5" name="Google Shape;575;p3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6" name="Google Shape;576;p3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7" name="Google Shape;577;p3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8" name="Google Shape;578;p3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9" name="Google Shape;579;p3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0" name="Google Shape;580;p3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1" name="Google Shape;581;p3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2" name="Google Shape;582;p3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3" name="Google Shape;583;p3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4" name="Google Shape;584;p3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5" name="Google Shape;585;p3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6" name="Google Shape;586;p3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7" name="Google Shape;587;p3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8" name="Google Shape;588;p3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9" name="Google Shape;589;p3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0" name="Google Shape;590;p3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1" name="Google Shape;591;p3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2" name="Google Shape;592;p3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3" name="Google Shape;593;p3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4" name="Google Shape;594;p3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5" name="Google Shape;595;p3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6" name="Google Shape;596;p3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7" name="Google Shape;597;p3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8" name="Google Shape;598;p3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9" name="Google Shape;599;p3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0" name="Google Shape;600;p3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1" name="Google Shape;601;p3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2" name="Google Shape;602;p3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3" name="Google Shape;603;p3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4" name="Google Shape;604;p3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5" name="Google Shape;605;p3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6" name="Google Shape;606;p3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7" name="Google Shape;607;p3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8" name="Google Shape;608;p3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9" name="Google Shape;609;p3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0" name="Google Shape;610;p3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1" name="Google Shape;611;p3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2" name="Google Shape;612;p3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3" name="Google Shape;613;p3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4" name="Google Shape;614;p3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5" name="Google Shape;615;p3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6" name="Google Shape;616;p3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7" name="Google Shape;617;p3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8" name="Google Shape;618;p3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9" name="Google Shape;619;p3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0" name="Google Shape;620;p3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21" name="Google Shape;621;p3"/>
                <p:cNvGrpSpPr/>
                <p:nvPr/>
              </p:nvGrpSpPr>
              <p:grpSpPr>
                <a:xfrm flipH="1">
                  <a:off x="1333341" y="1412"/>
                  <a:ext cx="2585422" cy="2573191"/>
                  <a:chOff x="1336281" y="1564286"/>
                  <a:chExt cx="2627195" cy="2614766"/>
                </a:xfrm>
              </p:grpSpPr>
              <p:sp>
                <p:nvSpPr>
                  <p:cNvPr id="622" name="Google Shape;622;p3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3" name="Google Shape;623;p3"/>
                  <p:cNvSpPr/>
                  <p:nvPr/>
                </p:nvSpPr>
                <p:spPr>
                  <a:xfrm rot="10800000">
                    <a:off x="1336281" y="156428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4" name="Google Shape;624;p3"/>
                  <p:cNvSpPr/>
                  <p:nvPr/>
                </p:nvSpPr>
                <p:spPr>
                  <a:xfrm rot="10800000">
                    <a:off x="2653770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5" name="Google Shape;625;p3"/>
                  <p:cNvSpPr/>
                  <p:nvPr/>
                </p:nvSpPr>
                <p:spPr>
                  <a:xfrm rot="10800000">
                    <a:off x="1352688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6" name="Google Shape;626;p3"/>
                  <p:cNvSpPr/>
                  <p:nvPr/>
                </p:nvSpPr>
                <p:spPr>
                  <a:xfrm rot="10800000">
                    <a:off x="1352689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7" name="Google Shape;627;p3"/>
                  <p:cNvSpPr/>
                  <p:nvPr/>
                </p:nvSpPr>
                <p:spPr>
                  <a:xfrm rot="10800000">
                    <a:off x="1352672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8" name="Google Shape;628;p3"/>
                  <p:cNvSpPr/>
                  <p:nvPr/>
                </p:nvSpPr>
                <p:spPr>
                  <a:xfrm rot="10800000">
                    <a:off x="1352689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9" name="Google Shape;629;p3"/>
                  <p:cNvSpPr/>
                  <p:nvPr/>
                </p:nvSpPr>
                <p:spPr>
                  <a:xfrm rot="10800000">
                    <a:off x="1352675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0" name="Google Shape;630;p3"/>
                  <p:cNvSpPr/>
                  <p:nvPr/>
                </p:nvSpPr>
                <p:spPr>
                  <a:xfrm rot="10800000">
                    <a:off x="1352686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1" name="Google Shape;631;p3"/>
                  <p:cNvSpPr/>
                  <p:nvPr/>
                </p:nvSpPr>
                <p:spPr>
                  <a:xfrm rot="10800000">
                    <a:off x="1352684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2" name="Google Shape;632;p3"/>
                  <p:cNvSpPr/>
                  <p:nvPr/>
                </p:nvSpPr>
                <p:spPr>
                  <a:xfrm rot="10800000">
                    <a:off x="1352686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3" name="Google Shape;633;p3"/>
                  <p:cNvSpPr/>
                  <p:nvPr/>
                </p:nvSpPr>
                <p:spPr>
                  <a:xfrm rot="10800000">
                    <a:off x="1352681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4" name="Google Shape;634;p3"/>
                  <p:cNvSpPr/>
                  <p:nvPr/>
                </p:nvSpPr>
                <p:spPr>
                  <a:xfrm rot="10800000">
                    <a:off x="1352680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5" name="Google Shape;635;p3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6" name="Google Shape;636;p3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7" name="Google Shape;637;p3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8" name="Google Shape;638;p3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9" name="Google Shape;639;p3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0" name="Google Shape;640;p3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1" name="Google Shape;641;p3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2" name="Google Shape;642;p3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3" name="Google Shape;643;p3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4" name="Google Shape;644;p3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5" name="Google Shape;645;p3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6" name="Google Shape;646;p3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7" name="Google Shape;647;p3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8" name="Google Shape;648;p3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9" name="Google Shape;649;p3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0" name="Google Shape;650;p3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1" name="Google Shape;651;p3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2" name="Google Shape;652;p3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3" name="Google Shape;653;p3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4" name="Google Shape;654;p3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5" name="Google Shape;655;p3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6" name="Google Shape;656;p3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7" name="Google Shape;657;p3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8" name="Google Shape;658;p3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9" name="Google Shape;659;p3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0" name="Google Shape;660;p3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1" name="Google Shape;661;p3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2" name="Google Shape;662;p3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3" name="Google Shape;663;p3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4" name="Google Shape;664;p3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5" name="Google Shape;665;p3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6" name="Google Shape;666;p3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7" name="Google Shape;667;p3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8" name="Google Shape;668;p3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9" name="Google Shape;669;p3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0" name="Google Shape;670;p3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1" name="Google Shape;671;p3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2" name="Google Shape;672;p3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3" name="Google Shape;673;p3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4" name="Google Shape;674;p3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5" name="Google Shape;675;p3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6" name="Google Shape;676;p3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7" name="Google Shape;677;p3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8" name="Google Shape;678;p3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9" name="Google Shape;679;p3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0" name="Google Shape;680;p3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1" name="Google Shape;681;p3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2" name="Google Shape;682;p3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3" name="Google Shape;683;p3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4" name="Google Shape;684;p3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5" name="Google Shape;685;p3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6" name="Google Shape;686;p3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7" name="Google Shape;687;p3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8" name="Google Shape;688;p3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9" name="Google Shape;689;p3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0" name="Google Shape;690;p3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1" name="Google Shape;691;p3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2" name="Google Shape;692;p3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3" name="Google Shape;693;p3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4" name="Google Shape;694;p3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5" name="Google Shape;695;p3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6" name="Google Shape;696;p3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7" name="Google Shape;697;p3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8" name="Google Shape;698;p3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9" name="Google Shape;699;p3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0" name="Google Shape;700;p3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1" name="Google Shape;701;p3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2" name="Google Shape;702;p3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703" name="Google Shape;703;p3"/>
                <p:cNvSpPr/>
                <p:nvPr/>
              </p:nvSpPr>
              <p:spPr>
                <a:xfrm flipH="1">
                  <a:off x="2638308" y="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" name="Google Shape;704;p3"/>
                <p:cNvSpPr/>
                <p:nvPr/>
              </p:nvSpPr>
              <p:spPr>
                <a:xfrm>
                  <a:off x="1336308" y="257180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05" name="Google Shape;705;p3"/>
            <p:cNvGrpSpPr/>
            <p:nvPr/>
          </p:nvGrpSpPr>
          <p:grpSpPr>
            <a:xfrm flipH="1">
              <a:off x="7862042" y="2574324"/>
              <a:ext cx="2588638" cy="2589014"/>
              <a:chOff x="2241850" y="-41650"/>
              <a:chExt cx="1628791" cy="1629028"/>
            </a:xfrm>
          </p:grpSpPr>
          <p:grpSp>
            <p:nvGrpSpPr>
              <p:cNvPr id="706" name="Google Shape;706;p3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707" name="Google Shape;707;p3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" name="Google Shape;708;p3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9" name="Google Shape;709;p3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" name="Google Shape;710;p3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" name="Google Shape;711;p3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" name="Google Shape;712;p3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3" name="Google Shape;713;p3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" name="Google Shape;714;p3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" name="Google Shape;715;p3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" name="Google Shape;716;p3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" name="Google Shape;717;p3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18" name="Google Shape;718;p3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6301" name="Shape 6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2" name="Google Shape;630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03" name="Google Shape;6303;p21"/>
          <p:cNvSpPr txBox="1"/>
          <p:nvPr>
            <p:ph idx="1" type="subTitle"/>
          </p:nvPr>
        </p:nvSpPr>
        <p:spPr>
          <a:xfrm>
            <a:off x="4610175" y="2951900"/>
            <a:ext cx="2952900" cy="14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04" name="Google Shape;6304;p21"/>
          <p:cNvSpPr txBox="1"/>
          <p:nvPr>
            <p:ph idx="2" type="subTitle"/>
          </p:nvPr>
        </p:nvSpPr>
        <p:spPr>
          <a:xfrm>
            <a:off x="720000" y="2951900"/>
            <a:ext cx="2952900" cy="14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05" name="Google Shape;6305;p21"/>
          <p:cNvSpPr txBox="1"/>
          <p:nvPr>
            <p:ph idx="3" type="subTitle"/>
          </p:nvPr>
        </p:nvSpPr>
        <p:spPr>
          <a:xfrm>
            <a:off x="720001" y="2393000"/>
            <a:ext cx="2952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06" name="Google Shape;6306;p21"/>
          <p:cNvSpPr txBox="1"/>
          <p:nvPr>
            <p:ph idx="4" type="subTitle"/>
          </p:nvPr>
        </p:nvSpPr>
        <p:spPr>
          <a:xfrm>
            <a:off x="4610204" y="2393000"/>
            <a:ext cx="2952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6307" name="Google Shape;6307;p21"/>
          <p:cNvPicPr preferRelativeResize="0"/>
          <p:nvPr/>
        </p:nvPicPr>
        <p:blipFill rotWithShape="1">
          <a:blip r:embed="rId2">
            <a:alphaModFix/>
          </a:blip>
          <a:srcRect b="0" l="0" r="82306" t="0"/>
          <a:stretch/>
        </p:blipFill>
        <p:spPr>
          <a:xfrm>
            <a:off x="8706700" y="-25350"/>
            <a:ext cx="1295452" cy="52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08" name="Google Shape;6308;p21"/>
          <p:cNvGrpSpPr/>
          <p:nvPr/>
        </p:nvGrpSpPr>
        <p:grpSpPr>
          <a:xfrm flipH="1">
            <a:off x="8706696" y="0"/>
            <a:ext cx="1295448" cy="5143626"/>
            <a:chOff x="-858154" y="0"/>
            <a:chExt cx="1295448" cy="5143626"/>
          </a:xfrm>
        </p:grpSpPr>
        <p:grpSp>
          <p:nvGrpSpPr>
            <p:cNvPr id="6309" name="Google Shape;6309;p21"/>
            <p:cNvGrpSpPr/>
            <p:nvPr/>
          </p:nvGrpSpPr>
          <p:grpSpPr>
            <a:xfrm>
              <a:off x="-858154" y="0"/>
              <a:ext cx="1295448" cy="2571807"/>
              <a:chOff x="1333341" y="1"/>
              <a:chExt cx="2590897" cy="5143615"/>
            </a:xfrm>
          </p:grpSpPr>
          <p:grpSp>
            <p:nvGrpSpPr>
              <p:cNvPr id="6310" name="Google Shape;6310;p21"/>
              <p:cNvGrpSpPr/>
              <p:nvPr/>
            </p:nvGrpSpPr>
            <p:grpSpPr>
              <a:xfrm>
                <a:off x="1336308" y="2571793"/>
                <a:ext cx="2587929" cy="2571823"/>
                <a:chOff x="1336281" y="1565676"/>
                <a:chExt cx="2629742" cy="2613376"/>
              </a:xfrm>
            </p:grpSpPr>
            <p:sp>
              <p:nvSpPr>
                <p:cNvPr id="6311" name="Google Shape;6311;p21"/>
                <p:cNvSpPr/>
                <p:nvPr/>
              </p:nvSpPr>
              <p:spPr>
                <a:xfrm rot="10800000">
                  <a:off x="2661634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2" name="Google Shape;6312;p21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3" name="Google Shape;6313;p21"/>
                <p:cNvSpPr/>
                <p:nvPr/>
              </p:nvSpPr>
              <p:spPr>
                <a:xfrm rot="10800000">
                  <a:off x="2659332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4" name="Google Shape;6314;p21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5" name="Google Shape;6315;p21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6" name="Google Shape;6316;p21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7" name="Google Shape;6317;p21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8" name="Google Shape;6318;p21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9" name="Google Shape;6319;p21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0" name="Google Shape;6320;p21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1" name="Google Shape;6321;p21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2" name="Google Shape;6322;p21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3" name="Google Shape;6323;p21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4" name="Google Shape;6324;p21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5" name="Google Shape;6325;p21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6" name="Google Shape;6326;p21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7" name="Google Shape;6327;p21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8" name="Google Shape;6328;p21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9" name="Google Shape;6329;p21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0" name="Google Shape;6330;p21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1" name="Google Shape;6331;p21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2" name="Google Shape;6332;p21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3" name="Google Shape;6333;p21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4" name="Google Shape;6334;p21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5" name="Google Shape;6335;p21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6" name="Google Shape;6336;p21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7" name="Google Shape;6337;p21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8" name="Google Shape;6338;p21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9" name="Google Shape;6339;p21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0" name="Google Shape;6340;p21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1" name="Google Shape;6341;p21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2" name="Google Shape;6342;p21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3" name="Google Shape;6343;p21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4" name="Google Shape;6344;p21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5" name="Google Shape;6345;p21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6" name="Google Shape;6346;p21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7" name="Google Shape;6347;p21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8" name="Google Shape;6348;p21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9" name="Google Shape;6349;p21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0" name="Google Shape;6350;p21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1" name="Google Shape;6351;p21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2" name="Google Shape;6352;p21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3" name="Google Shape;6353;p21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4" name="Google Shape;6354;p21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5" name="Google Shape;6355;p21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6" name="Google Shape;6356;p21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7" name="Google Shape;6357;p21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8" name="Google Shape;6358;p21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9" name="Google Shape;6359;p21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0" name="Google Shape;6360;p21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1" name="Google Shape;6361;p21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2" name="Google Shape;6362;p21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3" name="Google Shape;6363;p21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4" name="Google Shape;6364;p21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5" name="Google Shape;6365;p21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6" name="Google Shape;6366;p21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7" name="Google Shape;6367;p21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8" name="Google Shape;6368;p21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9" name="Google Shape;6369;p21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0" name="Google Shape;6370;p21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1" name="Google Shape;6371;p21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2" name="Google Shape;6372;p21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3" name="Google Shape;6373;p21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4" name="Google Shape;6374;p21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5" name="Google Shape;6375;p21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6" name="Google Shape;6376;p21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7" name="Google Shape;6377;p21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8" name="Google Shape;6378;p21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9" name="Google Shape;6379;p21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0" name="Google Shape;6380;p21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1" name="Google Shape;6381;p21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2" name="Google Shape;6382;p21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3" name="Google Shape;6383;p21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4" name="Google Shape;6384;p21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5" name="Google Shape;6385;p21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6" name="Google Shape;6386;p21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7" name="Google Shape;6387;p21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8" name="Google Shape;6388;p21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9" name="Google Shape;6389;p21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0" name="Google Shape;6390;p21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1" name="Google Shape;6391;p21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92" name="Google Shape;6392;p21"/>
              <p:cNvGrpSpPr/>
              <p:nvPr/>
            </p:nvGrpSpPr>
            <p:grpSpPr>
              <a:xfrm flipH="1">
                <a:off x="1333341" y="1412"/>
                <a:ext cx="2590185" cy="2573191"/>
                <a:chOff x="1331442" y="1564286"/>
                <a:chExt cx="2632034" cy="2614766"/>
              </a:xfrm>
            </p:grpSpPr>
            <p:sp>
              <p:nvSpPr>
                <p:cNvPr id="6393" name="Google Shape;6393;p21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4" name="Google Shape;6394;p21"/>
                <p:cNvSpPr/>
                <p:nvPr/>
              </p:nvSpPr>
              <p:spPr>
                <a:xfrm rot="10800000">
                  <a:off x="1331442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5" name="Google Shape;6395;p21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6" name="Google Shape;6396;p21"/>
                <p:cNvSpPr/>
                <p:nvPr/>
              </p:nvSpPr>
              <p:spPr>
                <a:xfrm rot="10800000">
                  <a:off x="1338169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7" name="Google Shape;6397;p21"/>
                <p:cNvSpPr/>
                <p:nvPr/>
              </p:nvSpPr>
              <p:spPr>
                <a:xfrm rot="10800000">
                  <a:off x="1338171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8" name="Google Shape;6398;p21"/>
                <p:cNvSpPr/>
                <p:nvPr/>
              </p:nvSpPr>
              <p:spPr>
                <a:xfrm rot="10800000">
                  <a:off x="1338153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9" name="Google Shape;6399;p21"/>
                <p:cNvSpPr/>
                <p:nvPr/>
              </p:nvSpPr>
              <p:spPr>
                <a:xfrm rot="10800000">
                  <a:off x="1338170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00" name="Google Shape;6400;p21"/>
                <p:cNvSpPr/>
                <p:nvPr/>
              </p:nvSpPr>
              <p:spPr>
                <a:xfrm rot="10800000">
                  <a:off x="1338157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01" name="Google Shape;6401;p21"/>
                <p:cNvSpPr/>
                <p:nvPr/>
              </p:nvSpPr>
              <p:spPr>
                <a:xfrm rot="10800000">
                  <a:off x="1338168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02" name="Google Shape;6402;p21"/>
                <p:cNvSpPr/>
                <p:nvPr/>
              </p:nvSpPr>
              <p:spPr>
                <a:xfrm rot="10800000">
                  <a:off x="1338166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03" name="Google Shape;6403;p21"/>
                <p:cNvSpPr/>
                <p:nvPr/>
              </p:nvSpPr>
              <p:spPr>
                <a:xfrm rot="10800000">
                  <a:off x="1338168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04" name="Google Shape;6404;p21"/>
                <p:cNvSpPr/>
                <p:nvPr/>
              </p:nvSpPr>
              <p:spPr>
                <a:xfrm rot="10800000">
                  <a:off x="1338162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05" name="Google Shape;6405;p21"/>
                <p:cNvSpPr/>
                <p:nvPr/>
              </p:nvSpPr>
              <p:spPr>
                <a:xfrm rot="10800000">
                  <a:off x="1338161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06" name="Google Shape;6406;p21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07" name="Google Shape;6407;p21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08" name="Google Shape;6408;p21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09" name="Google Shape;6409;p21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10" name="Google Shape;6410;p21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11" name="Google Shape;6411;p21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12" name="Google Shape;6412;p21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13" name="Google Shape;6413;p21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14" name="Google Shape;6414;p21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15" name="Google Shape;6415;p21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16" name="Google Shape;6416;p21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17" name="Google Shape;6417;p21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18" name="Google Shape;6418;p21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19" name="Google Shape;6419;p21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0" name="Google Shape;6420;p21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1" name="Google Shape;6421;p21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2" name="Google Shape;6422;p21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3" name="Google Shape;6423;p21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4" name="Google Shape;6424;p21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5" name="Google Shape;6425;p21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6" name="Google Shape;6426;p21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7" name="Google Shape;6427;p21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8" name="Google Shape;6428;p21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9" name="Google Shape;6429;p21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30" name="Google Shape;6430;p21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31" name="Google Shape;6431;p21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32" name="Google Shape;6432;p21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33" name="Google Shape;6433;p21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34" name="Google Shape;6434;p21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35" name="Google Shape;6435;p21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36" name="Google Shape;6436;p21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37" name="Google Shape;6437;p21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38" name="Google Shape;6438;p21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39" name="Google Shape;6439;p21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0" name="Google Shape;6440;p21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1" name="Google Shape;6441;p21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2" name="Google Shape;6442;p21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3" name="Google Shape;6443;p21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4" name="Google Shape;6444;p21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5" name="Google Shape;6445;p21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6" name="Google Shape;6446;p21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7" name="Google Shape;6447;p21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8" name="Google Shape;6448;p21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9" name="Google Shape;6449;p21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0" name="Google Shape;6450;p21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1" name="Google Shape;6451;p21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2" name="Google Shape;6452;p21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3" name="Google Shape;6453;p21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4" name="Google Shape;6454;p21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5" name="Google Shape;6455;p21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6" name="Google Shape;6456;p21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7" name="Google Shape;6457;p21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8" name="Google Shape;6458;p21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9" name="Google Shape;6459;p21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0" name="Google Shape;6460;p21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1" name="Google Shape;6461;p21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2" name="Google Shape;6462;p21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3" name="Google Shape;6463;p21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4" name="Google Shape;6464;p21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5" name="Google Shape;6465;p21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6" name="Google Shape;6466;p21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7" name="Google Shape;6467;p21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8" name="Google Shape;6468;p21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9" name="Google Shape;6469;p21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70" name="Google Shape;6470;p21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71" name="Google Shape;6471;p21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72" name="Google Shape;6472;p21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73" name="Google Shape;6473;p21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474" name="Google Shape;6474;p21"/>
              <p:cNvSpPr/>
              <p:nvPr/>
            </p:nvSpPr>
            <p:spPr>
              <a:xfrm flipH="1">
                <a:off x="26383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5" name="Google Shape;6475;p21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76" name="Google Shape;6476;p21"/>
            <p:cNvGrpSpPr/>
            <p:nvPr/>
          </p:nvGrpSpPr>
          <p:grpSpPr>
            <a:xfrm>
              <a:off x="-858154" y="2571819"/>
              <a:ext cx="1295448" cy="2571807"/>
              <a:chOff x="1333341" y="1"/>
              <a:chExt cx="2590897" cy="5143615"/>
            </a:xfrm>
          </p:grpSpPr>
          <p:grpSp>
            <p:nvGrpSpPr>
              <p:cNvPr id="6477" name="Google Shape;6477;p21"/>
              <p:cNvGrpSpPr/>
              <p:nvPr/>
            </p:nvGrpSpPr>
            <p:grpSpPr>
              <a:xfrm>
                <a:off x="1336308" y="2571793"/>
                <a:ext cx="2587929" cy="2571823"/>
                <a:chOff x="1336281" y="1565676"/>
                <a:chExt cx="2629742" cy="2613376"/>
              </a:xfrm>
            </p:grpSpPr>
            <p:sp>
              <p:nvSpPr>
                <p:cNvPr id="6478" name="Google Shape;6478;p21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79" name="Google Shape;6479;p21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0" name="Google Shape;6480;p21"/>
                <p:cNvSpPr/>
                <p:nvPr/>
              </p:nvSpPr>
              <p:spPr>
                <a:xfrm rot="10800000">
                  <a:off x="2659332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1" name="Google Shape;6481;p21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2" name="Google Shape;6482;p21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3" name="Google Shape;6483;p21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4" name="Google Shape;6484;p21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5" name="Google Shape;6485;p21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6" name="Google Shape;6486;p21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7" name="Google Shape;6487;p21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8" name="Google Shape;6488;p21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9" name="Google Shape;6489;p21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0" name="Google Shape;6490;p21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1" name="Google Shape;6491;p21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2" name="Google Shape;6492;p21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3" name="Google Shape;6493;p21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4" name="Google Shape;6494;p21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5" name="Google Shape;6495;p21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6" name="Google Shape;6496;p21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7" name="Google Shape;6497;p21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8" name="Google Shape;6498;p21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9" name="Google Shape;6499;p21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0" name="Google Shape;6500;p21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1" name="Google Shape;6501;p21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2" name="Google Shape;6502;p21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3" name="Google Shape;6503;p21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4" name="Google Shape;6504;p21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5" name="Google Shape;6505;p21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6" name="Google Shape;6506;p21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7" name="Google Shape;6507;p21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8" name="Google Shape;6508;p21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9" name="Google Shape;6509;p21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0" name="Google Shape;6510;p21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1" name="Google Shape;6511;p21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2" name="Google Shape;6512;p21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3" name="Google Shape;6513;p21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4" name="Google Shape;6514;p21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5" name="Google Shape;6515;p21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6" name="Google Shape;6516;p21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7" name="Google Shape;6517;p21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8" name="Google Shape;6518;p21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9" name="Google Shape;6519;p21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0" name="Google Shape;6520;p21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1" name="Google Shape;6521;p21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2" name="Google Shape;6522;p21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3" name="Google Shape;6523;p21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4" name="Google Shape;6524;p21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5" name="Google Shape;6525;p21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6" name="Google Shape;6526;p21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7" name="Google Shape;6527;p21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8" name="Google Shape;6528;p21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9" name="Google Shape;6529;p21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0" name="Google Shape;6530;p21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1" name="Google Shape;6531;p21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2" name="Google Shape;6532;p21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3" name="Google Shape;6533;p21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4" name="Google Shape;6534;p21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5" name="Google Shape;6535;p21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6" name="Google Shape;6536;p21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7" name="Google Shape;6537;p21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8" name="Google Shape;6538;p21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9" name="Google Shape;6539;p21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0" name="Google Shape;6540;p21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1" name="Google Shape;6541;p21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2" name="Google Shape;6542;p21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3" name="Google Shape;6543;p21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4" name="Google Shape;6544;p21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5" name="Google Shape;6545;p21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6" name="Google Shape;6546;p21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7" name="Google Shape;6547;p21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8" name="Google Shape;6548;p21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9" name="Google Shape;6549;p21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50" name="Google Shape;6550;p21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51" name="Google Shape;6551;p21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52" name="Google Shape;6552;p21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53" name="Google Shape;6553;p21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54" name="Google Shape;6554;p21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55" name="Google Shape;6555;p21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56" name="Google Shape;6556;p21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57" name="Google Shape;6557;p21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58" name="Google Shape;6558;p21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59" name="Google Shape;6559;p21"/>
              <p:cNvGrpSpPr/>
              <p:nvPr/>
            </p:nvGrpSpPr>
            <p:grpSpPr>
              <a:xfrm flipH="1">
                <a:off x="1333341" y="1412"/>
                <a:ext cx="2588342" cy="2573191"/>
                <a:chOff x="1333314" y="1564286"/>
                <a:chExt cx="2630162" cy="2614766"/>
              </a:xfrm>
            </p:grpSpPr>
            <p:sp>
              <p:nvSpPr>
                <p:cNvPr id="6560" name="Google Shape;6560;p21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61" name="Google Shape;6561;p21"/>
                <p:cNvSpPr/>
                <p:nvPr/>
              </p:nvSpPr>
              <p:spPr>
                <a:xfrm rot="10800000">
                  <a:off x="133628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62" name="Google Shape;6562;p21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63" name="Google Shape;6563;p21"/>
                <p:cNvSpPr/>
                <p:nvPr/>
              </p:nvSpPr>
              <p:spPr>
                <a:xfrm rot="10800000">
                  <a:off x="1333330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64" name="Google Shape;6564;p21"/>
                <p:cNvSpPr/>
                <p:nvPr/>
              </p:nvSpPr>
              <p:spPr>
                <a:xfrm rot="10800000">
                  <a:off x="1333331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65" name="Google Shape;6565;p21"/>
                <p:cNvSpPr/>
                <p:nvPr/>
              </p:nvSpPr>
              <p:spPr>
                <a:xfrm rot="10800000">
                  <a:off x="1333314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66" name="Google Shape;6566;p21"/>
                <p:cNvSpPr/>
                <p:nvPr/>
              </p:nvSpPr>
              <p:spPr>
                <a:xfrm rot="10800000">
                  <a:off x="1333331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67" name="Google Shape;6567;p21"/>
                <p:cNvSpPr/>
                <p:nvPr/>
              </p:nvSpPr>
              <p:spPr>
                <a:xfrm rot="10800000">
                  <a:off x="1333318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68" name="Google Shape;6568;p21"/>
                <p:cNvSpPr/>
                <p:nvPr/>
              </p:nvSpPr>
              <p:spPr>
                <a:xfrm rot="10800000">
                  <a:off x="1333328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69" name="Google Shape;6569;p21"/>
                <p:cNvSpPr/>
                <p:nvPr/>
              </p:nvSpPr>
              <p:spPr>
                <a:xfrm rot="10800000">
                  <a:off x="1333327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0" name="Google Shape;6570;p21"/>
                <p:cNvSpPr/>
                <p:nvPr/>
              </p:nvSpPr>
              <p:spPr>
                <a:xfrm rot="10800000">
                  <a:off x="1333328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1" name="Google Shape;6571;p21"/>
                <p:cNvSpPr/>
                <p:nvPr/>
              </p:nvSpPr>
              <p:spPr>
                <a:xfrm rot="10800000">
                  <a:off x="1333323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2" name="Google Shape;6572;p21"/>
                <p:cNvSpPr/>
                <p:nvPr/>
              </p:nvSpPr>
              <p:spPr>
                <a:xfrm rot="10800000">
                  <a:off x="1333322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3" name="Google Shape;6573;p21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4" name="Google Shape;6574;p21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5" name="Google Shape;6575;p21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6" name="Google Shape;6576;p21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7" name="Google Shape;6577;p21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8" name="Google Shape;6578;p21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9" name="Google Shape;6579;p21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0" name="Google Shape;6580;p21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1" name="Google Shape;6581;p21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2" name="Google Shape;6582;p21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3" name="Google Shape;6583;p21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4" name="Google Shape;6584;p21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5" name="Google Shape;6585;p21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6" name="Google Shape;6586;p21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7" name="Google Shape;6587;p21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8" name="Google Shape;6588;p21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9" name="Google Shape;6589;p21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90" name="Google Shape;6590;p21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91" name="Google Shape;6591;p21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92" name="Google Shape;6592;p21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93" name="Google Shape;6593;p21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94" name="Google Shape;6594;p21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95" name="Google Shape;6595;p21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96" name="Google Shape;6596;p21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97" name="Google Shape;6597;p21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98" name="Google Shape;6598;p21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99" name="Google Shape;6599;p21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0" name="Google Shape;6600;p21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1" name="Google Shape;6601;p21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2" name="Google Shape;6602;p21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3" name="Google Shape;6603;p21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4" name="Google Shape;6604;p21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5" name="Google Shape;6605;p21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6" name="Google Shape;6606;p21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7" name="Google Shape;6607;p21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8" name="Google Shape;6608;p21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9" name="Google Shape;6609;p21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0" name="Google Shape;6610;p21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1" name="Google Shape;6611;p21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2" name="Google Shape;6612;p21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3" name="Google Shape;6613;p21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4" name="Google Shape;6614;p21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5" name="Google Shape;6615;p21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6" name="Google Shape;6616;p21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7" name="Google Shape;6617;p21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8" name="Google Shape;6618;p21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9" name="Google Shape;6619;p21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0" name="Google Shape;6620;p21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1" name="Google Shape;6621;p21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2" name="Google Shape;6622;p21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3" name="Google Shape;6623;p21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4" name="Google Shape;6624;p21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5" name="Google Shape;6625;p21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6" name="Google Shape;6626;p21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7" name="Google Shape;6627;p21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8" name="Google Shape;6628;p21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9" name="Google Shape;6629;p21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0" name="Google Shape;6630;p21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1" name="Google Shape;6631;p21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2" name="Google Shape;6632;p21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3" name="Google Shape;6633;p21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4" name="Google Shape;6634;p21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5" name="Google Shape;6635;p21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6" name="Google Shape;6636;p21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7" name="Google Shape;6637;p21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8" name="Google Shape;6638;p21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9" name="Google Shape;6639;p21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40" name="Google Shape;6640;p21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641" name="Google Shape;6641;p21"/>
              <p:cNvSpPr/>
              <p:nvPr/>
            </p:nvSpPr>
            <p:spPr>
              <a:xfrm flipH="1">
                <a:off x="26383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2" name="Google Shape;6642;p21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643" name="Google Shape;6643;p21"/>
          <p:cNvGrpSpPr/>
          <p:nvPr/>
        </p:nvGrpSpPr>
        <p:grpSpPr>
          <a:xfrm>
            <a:off x="-464665" y="0"/>
            <a:ext cx="1361839" cy="5615558"/>
            <a:chOff x="-464665" y="0"/>
            <a:chExt cx="1361839" cy="5615558"/>
          </a:xfrm>
        </p:grpSpPr>
        <p:sp>
          <p:nvSpPr>
            <p:cNvPr id="6644" name="Google Shape;6644;p21"/>
            <p:cNvSpPr/>
            <p:nvPr/>
          </p:nvSpPr>
          <p:spPr>
            <a:xfrm>
              <a:off x="0" y="0"/>
              <a:ext cx="897174" cy="898948"/>
            </a:xfrm>
            <a:custGeom>
              <a:rect b="b" l="l" r="r" t="t"/>
              <a:pathLst>
                <a:path extrusionOk="0" h="3774" w="3774">
                  <a:moveTo>
                    <a:pt x="37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45" name="Google Shape;6645;p21"/>
            <p:cNvGrpSpPr/>
            <p:nvPr/>
          </p:nvGrpSpPr>
          <p:grpSpPr>
            <a:xfrm rot="10800000">
              <a:off x="-464665" y="4718290"/>
              <a:ext cx="897138" cy="897269"/>
              <a:chOff x="2241850" y="-41650"/>
              <a:chExt cx="1628791" cy="1629028"/>
            </a:xfrm>
          </p:grpSpPr>
          <p:grpSp>
            <p:nvGrpSpPr>
              <p:cNvPr id="6646" name="Google Shape;6646;p21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6647" name="Google Shape;6647;p21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48" name="Google Shape;6648;p21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49" name="Google Shape;6649;p21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50" name="Google Shape;6650;p21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51" name="Google Shape;6651;p21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52" name="Google Shape;6652;p21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53" name="Google Shape;6653;p21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54" name="Google Shape;6654;p21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55" name="Google Shape;6655;p21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56" name="Google Shape;6656;p21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57" name="Google Shape;6657;p21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658" name="Google Shape;6658;p21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9" name="Google Shape;6659;p21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6660" name="Shape 6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1" name="Google Shape;666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62" name="Google Shape;6662;p22"/>
          <p:cNvSpPr txBox="1"/>
          <p:nvPr>
            <p:ph idx="1" type="subTitle"/>
          </p:nvPr>
        </p:nvSpPr>
        <p:spPr>
          <a:xfrm>
            <a:off x="4814100" y="2067675"/>
            <a:ext cx="3609900" cy="18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63" name="Google Shape;6663;p22"/>
          <p:cNvSpPr txBox="1"/>
          <p:nvPr>
            <p:ph idx="2" type="subTitle"/>
          </p:nvPr>
        </p:nvSpPr>
        <p:spPr>
          <a:xfrm>
            <a:off x="713225" y="2067675"/>
            <a:ext cx="3609900" cy="18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64" name="Google Shape;6664;p22"/>
          <p:cNvSpPr txBox="1"/>
          <p:nvPr>
            <p:ph idx="3" type="subTitle"/>
          </p:nvPr>
        </p:nvSpPr>
        <p:spPr>
          <a:xfrm>
            <a:off x="720000" y="1466775"/>
            <a:ext cx="77040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6665" name="Google Shape;6665;p22"/>
          <p:cNvPicPr preferRelativeResize="0"/>
          <p:nvPr/>
        </p:nvPicPr>
        <p:blipFill rotWithShape="1">
          <a:blip r:embed="rId2">
            <a:alphaModFix/>
          </a:blip>
          <a:srcRect b="0" l="82306" r="0" t="0"/>
          <a:stretch/>
        </p:blipFill>
        <p:spPr>
          <a:xfrm>
            <a:off x="-868043" y="-25350"/>
            <a:ext cx="1295452" cy="52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6" name="Google Shape;6666;p22"/>
          <p:cNvGrpSpPr/>
          <p:nvPr/>
        </p:nvGrpSpPr>
        <p:grpSpPr>
          <a:xfrm>
            <a:off x="-858154" y="0"/>
            <a:ext cx="1287237" cy="5143626"/>
            <a:chOff x="-858154" y="0"/>
            <a:chExt cx="1287237" cy="5143626"/>
          </a:xfrm>
        </p:grpSpPr>
        <p:grpSp>
          <p:nvGrpSpPr>
            <p:cNvPr id="6667" name="Google Shape;6667;p22"/>
            <p:cNvGrpSpPr/>
            <p:nvPr/>
          </p:nvGrpSpPr>
          <p:grpSpPr>
            <a:xfrm>
              <a:off x="-858154" y="0"/>
              <a:ext cx="1285891" cy="2571807"/>
              <a:chOff x="1333341" y="1"/>
              <a:chExt cx="2571783" cy="5143615"/>
            </a:xfrm>
          </p:grpSpPr>
          <p:grpSp>
            <p:nvGrpSpPr>
              <p:cNvPr id="6668" name="Google Shape;6668;p22"/>
              <p:cNvGrpSpPr/>
              <p:nvPr/>
            </p:nvGrpSpPr>
            <p:grpSpPr>
              <a:xfrm>
                <a:off x="1336308" y="2571793"/>
                <a:ext cx="2568804" cy="2571823"/>
                <a:chOff x="1336281" y="1565676"/>
                <a:chExt cx="2610308" cy="2613376"/>
              </a:xfrm>
            </p:grpSpPr>
            <p:sp>
              <p:nvSpPr>
                <p:cNvPr id="6669" name="Google Shape;6669;p22"/>
                <p:cNvSpPr/>
                <p:nvPr/>
              </p:nvSpPr>
              <p:spPr>
                <a:xfrm rot="10800000">
                  <a:off x="2640142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70" name="Google Shape;6670;p22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71" name="Google Shape;6671;p22"/>
                <p:cNvSpPr/>
                <p:nvPr/>
              </p:nvSpPr>
              <p:spPr>
                <a:xfrm rot="10800000">
                  <a:off x="2639898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72" name="Google Shape;6672;p22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73" name="Google Shape;6673;p22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74" name="Google Shape;6674;p22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75" name="Google Shape;6675;p22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76" name="Google Shape;6676;p22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77" name="Google Shape;6677;p22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78" name="Google Shape;6678;p22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79" name="Google Shape;6679;p22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80" name="Google Shape;6680;p22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81" name="Google Shape;6681;p22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82" name="Google Shape;6682;p22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83" name="Google Shape;6683;p22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84" name="Google Shape;6684;p22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85" name="Google Shape;6685;p22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86" name="Google Shape;6686;p22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87" name="Google Shape;6687;p22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88" name="Google Shape;6688;p22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89" name="Google Shape;6689;p22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0" name="Google Shape;6690;p22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1" name="Google Shape;6691;p22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2" name="Google Shape;6692;p22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3" name="Google Shape;6693;p22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4" name="Google Shape;6694;p22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5" name="Google Shape;6695;p22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6" name="Google Shape;6696;p22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7" name="Google Shape;6697;p22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8" name="Google Shape;6698;p22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9" name="Google Shape;6699;p22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0" name="Google Shape;6700;p22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1" name="Google Shape;6701;p22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2" name="Google Shape;6702;p22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3" name="Google Shape;6703;p22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4" name="Google Shape;6704;p22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5" name="Google Shape;6705;p22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6" name="Google Shape;6706;p22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7" name="Google Shape;6707;p22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8" name="Google Shape;6708;p22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9" name="Google Shape;6709;p22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0" name="Google Shape;6710;p22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1" name="Google Shape;6711;p22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2" name="Google Shape;6712;p22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3" name="Google Shape;6713;p22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4" name="Google Shape;6714;p22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5" name="Google Shape;6715;p22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6" name="Google Shape;6716;p22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7" name="Google Shape;6717;p22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8" name="Google Shape;6718;p22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9" name="Google Shape;6719;p22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0" name="Google Shape;6720;p22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1" name="Google Shape;6721;p22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2" name="Google Shape;6722;p22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3" name="Google Shape;6723;p22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4" name="Google Shape;6724;p22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5" name="Google Shape;6725;p22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6" name="Google Shape;6726;p22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7" name="Google Shape;6727;p22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8" name="Google Shape;6728;p22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9" name="Google Shape;6729;p22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30" name="Google Shape;6730;p22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31" name="Google Shape;6731;p22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32" name="Google Shape;6732;p22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33" name="Google Shape;6733;p22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34" name="Google Shape;6734;p22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35" name="Google Shape;6735;p22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36" name="Google Shape;6736;p22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37" name="Google Shape;6737;p22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38" name="Google Shape;6738;p22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39" name="Google Shape;6739;p22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40" name="Google Shape;6740;p22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41" name="Google Shape;6741;p22"/>
                <p:cNvSpPr/>
                <p:nvPr/>
              </p:nvSpPr>
              <p:spPr>
                <a:xfrm rot="10800000">
                  <a:off x="2648213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42" name="Google Shape;6742;p22"/>
                <p:cNvSpPr/>
                <p:nvPr/>
              </p:nvSpPr>
              <p:spPr>
                <a:xfrm rot="10800000">
                  <a:off x="2648213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43" name="Google Shape;6743;p22"/>
                <p:cNvSpPr/>
                <p:nvPr/>
              </p:nvSpPr>
              <p:spPr>
                <a:xfrm rot="10800000">
                  <a:off x="2648213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44" name="Google Shape;6744;p22"/>
                <p:cNvSpPr/>
                <p:nvPr/>
              </p:nvSpPr>
              <p:spPr>
                <a:xfrm rot="10800000">
                  <a:off x="2648213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45" name="Google Shape;6745;p22"/>
                <p:cNvSpPr/>
                <p:nvPr/>
              </p:nvSpPr>
              <p:spPr>
                <a:xfrm rot="10800000">
                  <a:off x="2648213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46" name="Google Shape;6746;p22"/>
                <p:cNvSpPr/>
                <p:nvPr/>
              </p:nvSpPr>
              <p:spPr>
                <a:xfrm rot="10800000">
                  <a:off x="2648213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47" name="Google Shape;6747;p22"/>
                <p:cNvSpPr/>
                <p:nvPr/>
              </p:nvSpPr>
              <p:spPr>
                <a:xfrm rot="10800000">
                  <a:off x="2648213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48" name="Google Shape;6748;p22"/>
                <p:cNvSpPr/>
                <p:nvPr/>
              </p:nvSpPr>
              <p:spPr>
                <a:xfrm rot="10800000">
                  <a:off x="2648213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49" name="Google Shape;6749;p22"/>
              <p:cNvGrpSpPr/>
              <p:nvPr/>
            </p:nvGrpSpPr>
            <p:grpSpPr>
              <a:xfrm flipH="1">
                <a:off x="1333341" y="1412"/>
                <a:ext cx="2571772" cy="2573191"/>
                <a:chOff x="1350151" y="1564286"/>
                <a:chExt cx="2613324" cy="2614766"/>
              </a:xfrm>
            </p:grpSpPr>
            <p:sp>
              <p:nvSpPr>
                <p:cNvPr id="6750" name="Google Shape;6750;p22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1" name="Google Shape;6751;p22"/>
                <p:cNvSpPr/>
                <p:nvPr/>
              </p:nvSpPr>
              <p:spPr>
                <a:xfrm rot="10800000">
                  <a:off x="135015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2" name="Google Shape;6752;p22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3" name="Google Shape;6753;p22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4" name="Google Shape;6754;p22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5" name="Google Shape;6755;p22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6" name="Google Shape;6756;p22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7" name="Google Shape;6757;p22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8" name="Google Shape;6758;p22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9" name="Google Shape;6759;p22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0" name="Google Shape;6760;p22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1" name="Google Shape;6761;p22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2" name="Google Shape;6762;p22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3" name="Google Shape;6763;p22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4" name="Google Shape;6764;p22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5" name="Google Shape;6765;p22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6" name="Google Shape;6766;p22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7" name="Google Shape;6767;p22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8" name="Google Shape;6768;p22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9" name="Google Shape;6769;p22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70" name="Google Shape;6770;p22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71" name="Google Shape;6771;p22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72" name="Google Shape;6772;p22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73" name="Google Shape;6773;p22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74" name="Google Shape;6774;p22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75" name="Google Shape;6775;p22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76" name="Google Shape;6776;p22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77" name="Google Shape;6777;p22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78" name="Google Shape;6778;p22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79" name="Google Shape;6779;p22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0" name="Google Shape;6780;p22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1" name="Google Shape;6781;p22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2" name="Google Shape;6782;p22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3" name="Google Shape;6783;p22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4" name="Google Shape;6784;p22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5" name="Google Shape;6785;p22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6" name="Google Shape;6786;p22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7" name="Google Shape;6787;p22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8" name="Google Shape;6788;p22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9" name="Google Shape;6789;p22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0" name="Google Shape;6790;p22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1" name="Google Shape;6791;p22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2" name="Google Shape;6792;p22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3" name="Google Shape;6793;p22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4" name="Google Shape;6794;p22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5" name="Google Shape;6795;p22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6" name="Google Shape;6796;p22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7" name="Google Shape;6797;p22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8" name="Google Shape;6798;p22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9" name="Google Shape;6799;p22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0" name="Google Shape;6800;p22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1" name="Google Shape;6801;p22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2" name="Google Shape;6802;p22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3" name="Google Shape;6803;p22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4" name="Google Shape;6804;p22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5" name="Google Shape;6805;p22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6" name="Google Shape;6806;p22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7" name="Google Shape;6807;p22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8" name="Google Shape;6808;p22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9" name="Google Shape;6809;p22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0" name="Google Shape;6810;p22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1" name="Google Shape;6811;p22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2" name="Google Shape;6812;p22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3" name="Google Shape;6813;p22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4" name="Google Shape;6814;p22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5" name="Google Shape;6815;p22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6" name="Google Shape;6816;p22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7" name="Google Shape;6817;p22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8" name="Google Shape;6818;p22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9" name="Google Shape;6819;p22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0" name="Google Shape;6820;p22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1" name="Google Shape;6821;p22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2" name="Google Shape;6822;p22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3" name="Google Shape;6823;p22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4" name="Google Shape;6824;p22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5" name="Google Shape;6825;p22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6" name="Google Shape;6826;p22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7" name="Google Shape;6827;p22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8" name="Google Shape;6828;p22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9" name="Google Shape;6829;p22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30" name="Google Shape;6830;p22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831" name="Google Shape;6831;p22"/>
              <p:cNvSpPr/>
              <p:nvPr/>
            </p:nvSpPr>
            <p:spPr>
              <a:xfrm flipH="1">
                <a:off x="26192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2" name="Google Shape;6832;p22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33" name="Google Shape;6833;p22"/>
            <p:cNvGrpSpPr/>
            <p:nvPr/>
          </p:nvGrpSpPr>
          <p:grpSpPr>
            <a:xfrm>
              <a:off x="-858154" y="2571819"/>
              <a:ext cx="1287237" cy="2571807"/>
              <a:chOff x="1333341" y="1"/>
              <a:chExt cx="2574474" cy="5143615"/>
            </a:xfrm>
          </p:grpSpPr>
          <p:grpSp>
            <p:nvGrpSpPr>
              <p:cNvPr id="6834" name="Google Shape;6834;p22"/>
              <p:cNvGrpSpPr/>
              <p:nvPr/>
            </p:nvGrpSpPr>
            <p:grpSpPr>
              <a:xfrm>
                <a:off x="1336308" y="2571793"/>
                <a:ext cx="2571507" cy="2571823"/>
                <a:chOff x="1336281" y="1565676"/>
                <a:chExt cx="2613054" cy="2613376"/>
              </a:xfrm>
            </p:grpSpPr>
            <p:sp>
              <p:nvSpPr>
                <p:cNvPr id="6835" name="Google Shape;6835;p22"/>
                <p:cNvSpPr/>
                <p:nvPr/>
              </p:nvSpPr>
              <p:spPr>
                <a:xfrm rot="10800000">
                  <a:off x="2642888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36" name="Google Shape;6836;p22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37" name="Google Shape;6837;p22"/>
                <p:cNvSpPr/>
                <p:nvPr/>
              </p:nvSpPr>
              <p:spPr>
                <a:xfrm rot="10800000">
                  <a:off x="2642644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38" name="Google Shape;6838;p22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39" name="Google Shape;6839;p22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0" name="Google Shape;6840;p22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1" name="Google Shape;6841;p22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2" name="Google Shape;6842;p22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3" name="Google Shape;6843;p22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4" name="Google Shape;6844;p22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5" name="Google Shape;6845;p22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6" name="Google Shape;6846;p22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7" name="Google Shape;6847;p22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8" name="Google Shape;6848;p22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9" name="Google Shape;6849;p22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0" name="Google Shape;6850;p22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1" name="Google Shape;6851;p22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2" name="Google Shape;6852;p22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3" name="Google Shape;6853;p22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4" name="Google Shape;6854;p22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5" name="Google Shape;6855;p22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6" name="Google Shape;6856;p22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7" name="Google Shape;6857;p22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8" name="Google Shape;6858;p22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9" name="Google Shape;6859;p22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0" name="Google Shape;6860;p22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1" name="Google Shape;6861;p22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2" name="Google Shape;6862;p22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3" name="Google Shape;6863;p22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4" name="Google Shape;6864;p22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5" name="Google Shape;6865;p22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6" name="Google Shape;6866;p22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7" name="Google Shape;6867;p22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8" name="Google Shape;6868;p22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9" name="Google Shape;6869;p22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0" name="Google Shape;6870;p22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1" name="Google Shape;6871;p22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2" name="Google Shape;6872;p22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3" name="Google Shape;6873;p22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4" name="Google Shape;6874;p22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5" name="Google Shape;6875;p22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6" name="Google Shape;6876;p22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7" name="Google Shape;6877;p22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8" name="Google Shape;6878;p22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9" name="Google Shape;6879;p22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0" name="Google Shape;6880;p22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1" name="Google Shape;6881;p22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2" name="Google Shape;6882;p22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3" name="Google Shape;6883;p22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4" name="Google Shape;6884;p22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5" name="Google Shape;6885;p22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6" name="Google Shape;6886;p22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7" name="Google Shape;6887;p22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8" name="Google Shape;6888;p22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9" name="Google Shape;6889;p22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0" name="Google Shape;6890;p22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1" name="Google Shape;6891;p22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2" name="Google Shape;6892;p22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3" name="Google Shape;6893;p22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4" name="Google Shape;6894;p22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5" name="Google Shape;6895;p22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6" name="Google Shape;6896;p22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7" name="Google Shape;6897;p22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8" name="Google Shape;6898;p22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9" name="Google Shape;6899;p22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0" name="Google Shape;6900;p22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1" name="Google Shape;6901;p22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2" name="Google Shape;6902;p22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3" name="Google Shape;6903;p22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4" name="Google Shape;6904;p22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5" name="Google Shape;6905;p22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6" name="Google Shape;6906;p22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7" name="Google Shape;6907;p22"/>
                <p:cNvSpPr/>
                <p:nvPr/>
              </p:nvSpPr>
              <p:spPr>
                <a:xfrm rot="10800000">
                  <a:off x="2645432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8" name="Google Shape;6908;p22"/>
                <p:cNvSpPr/>
                <p:nvPr/>
              </p:nvSpPr>
              <p:spPr>
                <a:xfrm rot="10800000">
                  <a:off x="2645432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9" name="Google Shape;6909;p22"/>
                <p:cNvSpPr/>
                <p:nvPr/>
              </p:nvSpPr>
              <p:spPr>
                <a:xfrm rot="10800000">
                  <a:off x="2645432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0" name="Google Shape;6910;p22"/>
                <p:cNvSpPr/>
                <p:nvPr/>
              </p:nvSpPr>
              <p:spPr>
                <a:xfrm rot="10800000">
                  <a:off x="2645432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1" name="Google Shape;6911;p22"/>
                <p:cNvSpPr/>
                <p:nvPr/>
              </p:nvSpPr>
              <p:spPr>
                <a:xfrm rot="10800000">
                  <a:off x="2645432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2" name="Google Shape;6912;p22"/>
                <p:cNvSpPr/>
                <p:nvPr/>
              </p:nvSpPr>
              <p:spPr>
                <a:xfrm rot="10800000">
                  <a:off x="2645432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3" name="Google Shape;6913;p22"/>
                <p:cNvSpPr/>
                <p:nvPr/>
              </p:nvSpPr>
              <p:spPr>
                <a:xfrm rot="10800000">
                  <a:off x="2645432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4" name="Google Shape;6914;p22"/>
                <p:cNvSpPr/>
                <p:nvPr/>
              </p:nvSpPr>
              <p:spPr>
                <a:xfrm rot="10800000">
                  <a:off x="2645432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15" name="Google Shape;6915;p22"/>
              <p:cNvGrpSpPr/>
              <p:nvPr/>
            </p:nvGrpSpPr>
            <p:grpSpPr>
              <a:xfrm flipH="1">
                <a:off x="1333341" y="1412"/>
                <a:ext cx="2570547" cy="2573191"/>
                <a:chOff x="1351396" y="1564286"/>
                <a:chExt cx="2612080" cy="2614766"/>
              </a:xfrm>
            </p:grpSpPr>
            <p:sp>
              <p:nvSpPr>
                <p:cNvPr id="6916" name="Google Shape;6916;p22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7" name="Google Shape;6917;p22"/>
                <p:cNvSpPr/>
                <p:nvPr/>
              </p:nvSpPr>
              <p:spPr>
                <a:xfrm rot="10800000">
                  <a:off x="1351396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8" name="Google Shape;6918;p22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9" name="Google Shape;6919;p22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20" name="Google Shape;6920;p22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21" name="Google Shape;6921;p22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22" name="Google Shape;6922;p22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23" name="Google Shape;6923;p22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24" name="Google Shape;6924;p22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25" name="Google Shape;6925;p22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26" name="Google Shape;6926;p22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27" name="Google Shape;6927;p22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28" name="Google Shape;6928;p22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29" name="Google Shape;6929;p22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0" name="Google Shape;6930;p22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1" name="Google Shape;6931;p22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2" name="Google Shape;6932;p22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3" name="Google Shape;6933;p22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4" name="Google Shape;6934;p22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5" name="Google Shape;6935;p22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6" name="Google Shape;6936;p22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7" name="Google Shape;6937;p22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8" name="Google Shape;6938;p22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9" name="Google Shape;6939;p22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0" name="Google Shape;6940;p22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1" name="Google Shape;6941;p22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2" name="Google Shape;6942;p22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3" name="Google Shape;6943;p22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4" name="Google Shape;6944;p22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5" name="Google Shape;6945;p22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6" name="Google Shape;6946;p22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7" name="Google Shape;6947;p22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8" name="Google Shape;6948;p22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9" name="Google Shape;6949;p22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0" name="Google Shape;6950;p22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1" name="Google Shape;6951;p22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2" name="Google Shape;6952;p22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3" name="Google Shape;6953;p22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4" name="Google Shape;6954;p22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5" name="Google Shape;6955;p22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6" name="Google Shape;6956;p22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7" name="Google Shape;6957;p22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8" name="Google Shape;6958;p22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9" name="Google Shape;6959;p22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0" name="Google Shape;6960;p22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1" name="Google Shape;6961;p22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2" name="Google Shape;6962;p22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3" name="Google Shape;6963;p22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4" name="Google Shape;6964;p22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5" name="Google Shape;6965;p22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6" name="Google Shape;6966;p22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7" name="Google Shape;6967;p22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8" name="Google Shape;6968;p22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9" name="Google Shape;6969;p22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0" name="Google Shape;6970;p22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1" name="Google Shape;6971;p22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2" name="Google Shape;6972;p22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3" name="Google Shape;6973;p22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4" name="Google Shape;6974;p22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5" name="Google Shape;6975;p22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6" name="Google Shape;6976;p22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7" name="Google Shape;6977;p22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8" name="Google Shape;6978;p22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9" name="Google Shape;6979;p22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0" name="Google Shape;6980;p22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1" name="Google Shape;6981;p22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2" name="Google Shape;6982;p22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3" name="Google Shape;6983;p22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4" name="Google Shape;6984;p22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5" name="Google Shape;6985;p22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6" name="Google Shape;6986;p22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7" name="Google Shape;6987;p22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8" name="Google Shape;6988;p22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9" name="Google Shape;6989;p22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0" name="Google Shape;6990;p22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1" name="Google Shape;6991;p22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2" name="Google Shape;6992;p22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3" name="Google Shape;6993;p22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4" name="Google Shape;6994;p22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5" name="Google Shape;6995;p22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6" name="Google Shape;6996;p22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997" name="Google Shape;6997;p22"/>
              <p:cNvSpPr/>
              <p:nvPr/>
            </p:nvSpPr>
            <p:spPr>
              <a:xfrm flipH="1">
                <a:off x="2617959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8" name="Google Shape;6998;p22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999" name="Google Shape;6999;p22"/>
          <p:cNvGrpSpPr/>
          <p:nvPr/>
        </p:nvGrpSpPr>
        <p:grpSpPr>
          <a:xfrm>
            <a:off x="8709760" y="3706740"/>
            <a:ext cx="897138" cy="897269"/>
            <a:chOff x="2241850" y="-41650"/>
            <a:chExt cx="1628791" cy="1629028"/>
          </a:xfrm>
        </p:grpSpPr>
        <p:grpSp>
          <p:nvGrpSpPr>
            <p:cNvPr id="7000" name="Google Shape;7000;p22"/>
            <p:cNvGrpSpPr/>
            <p:nvPr/>
          </p:nvGrpSpPr>
          <p:grpSpPr>
            <a:xfrm>
              <a:off x="2242113" y="772948"/>
              <a:ext cx="1627294" cy="814430"/>
              <a:chOff x="5507038" y="5365750"/>
              <a:chExt cx="1643067" cy="822325"/>
            </a:xfrm>
          </p:grpSpPr>
          <p:sp>
            <p:nvSpPr>
              <p:cNvPr id="7001" name="Google Shape;7001;p22"/>
              <p:cNvSpPr/>
              <p:nvPr/>
            </p:nvSpPr>
            <p:spPr>
              <a:xfrm>
                <a:off x="5507038" y="5365750"/>
                <a:ext cx="1643067" cy="822325"/>
              </a:xfrm>
              <a:custGeom>
                <a:rect b="b" l="l" r="r" t="t"/>
                <a:pathLst>
                  <a:path extrusionOk="0" h="3812" w="7624">
                    <a:moveTo>
                      <a:pt x="7548" y="0"/>
                    </a:moveTo>
                    <a:cubicBezTo>
                      <a:pt x="7548" y="2060"/>
                      <a:pt x="5872" y="3735"/>
                      <a:pt x="3812" y="3735"/>
                    </a:cubicBezTo>
                    <a:cubicBezTo>
                      <a:pt x="1752" y="3735"/>
                      <a:pt x="76" y="2060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02"/>
                      <a:pt x="1710" y="3812"/>
                      <a:pt x="3812" y="3812"/>
                    </a:cubicBezTo>
                    <a:cubicBezTo>
                      <a:pt x="5914" y="3812"/>
                      <a:pt x="7624" y="2102"/>
                      <a:pt x="7624" y="0"/>
                    </a:cubicBezTo>
                    <a:lnTo>
                      <a:pt x="7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2" name="Google Shape;7002;p22"/>
              <p:cNvSpPr/>
              <p:nvPr/>
            </p:nvSpPr>
            <p:spPr>
              <a:xfrm>
                <a:off x="5583238" y="5365750"/>
                <a:ext cx="1490665" cy="744533"/>
              </a:xfrm>
              <a:custGeom>
                <a:rect b="b" l="l" r="r" t="t"/>
                <a:pathLst>
                  <a:path extrusionOk="0" h="3458" w="6917">
                    <a:moveTo>
                      <a:pt x="6841" y="0"/>
                    </a:moveTo>
                    <a:cubicBezTo>
                      <a:pt x="6841" y="1865"/>
                      <a:pt x="5324" y="3382"/>
                      <a:pt x="3459" y="3382"/>
                    </a:cubicBezTo>
                    <a:cubicBezTo>
                      <a:pt x="1594" y="3382"/>
                      <a:pt x="77" y="1865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07"/>
                      <a:pt x="1552" y="3458"/>
                      <a:pt x="3459" y="3458"/>
                    </a:cubicBezTo>
                    <a:cubicBezTo>
                      <a:pt x="5366" y="3458"/>
                      <a:pt x="6917" y="1907"/>
                      <a:pt x="6917" y="0"/>
                    </a:cubicBezTo>
                    <a:lnTo>
                      <a:pt x="68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3" name="Google Shape;7003;p22"/>
              <p:cNvSpPr/>
              <p:nvPr/>
            </p:nvSpPr>
            <p:spPr>
              <a:xfrm>
                <a:off x="5654675" y="5365750"/>
                <a:ext cx="1347793" cy="674686"/>
              </a:xfrm>
              <a:custGeom>
                <a:rect b="b" l="l" r="r" t="t"/>
                <a:pathLst>
                  <a:path extrusionOk="0" h="3128" w="6256">
                    <a:moveTo>
                      <a:pt x="6180" y="0"/>
                    </a:moveTo>
                    <a:cubicBezTo>
                      <a:pt x="6180" y="1683"/>
                      <a:pt x="4811" y="3052"/>
                      <a:pt x="3128" y="3052"/>
                    </a:cubicBezTo>
                    <a:cubicBezTo>
                      <a:pt x="1445" y="3052"/>
                      <a:pt x="76" y="1683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25"/>
                      <a:pt x="1403" y="3128"/>
                      <a:pt x="3128" y="3128"/>
                    </a:cubicBezTo>
                    <a:cubicBezTo>
                      <a:pt x="4853" y="3128"/>
                      <a:pt x="6256" y="1725"/>
                      <a:pt x="6256" y="0"/>
                    </a:cubicBezTo>
                    <a:lnTo>
                      <a:pt x="618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4" name="Google Shape;7004;p22"/>
              <p:cNvSpPr/>
              <p:nvPr/>
            </p:nvSpPr>
            <p:spPr>
              <a:xfrm>
                <a:off x="5721350" y="5365750"/>
                <a:ext cx="1214437" cy="606423"/>
              </a:xfrm>
              <a:custGeom>
                <a:rect b="b" l="l" r="r" t="t"/>
                <a:pathLst>
                  <a:path extrusionOk="0" h="2817" w="5634">
                    <a:moveTo>
                      <a:pt x="5558" y="0"/>
                    </a:moveTo>
                    <a:cubicBezTo>
                      <a:pt x="5558" y="1511"/>
                      <a:pt x="4328" y="2741"/>
                      <a:pt x="2817" y="2741"/>
                    </a:cubicBezTo>
                    <a:cubicBezTo>
                      <a:pt x="1306" y="2741"/>
                      <a:pt x="76" y="1511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53"/>
                      <a:pt x="1264" y="2817"/>
                      <a:pt x="2817" y="2817"/>
                    </a:cubicBezTo>
                    <a:cubicBezTo>
                      <a:pt x="4370" y="2817"/>
                      <a:pt x="5634" y="1553"/>
                      <a:pt x="5634" y="0"/>
                    </a:cubicBezTo>
                    <a:lnTo>
                      <a:pt x="55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5" name="Google Shape;7005;p22"/>
              <p:cNvSpPr/>
              <p:nvPr/>
            </p:nvSpPr>
            <p:spPr>
              <a:xfrm>
                <a:off x="5784850" y="5365750"/>
                <a:ext cx="1087432" cy="542928"/>
              </a:xfrm>
              <a:custGeom>
                <a:rect b="b" l="l" r="r" t="t"/>
                <a:pathLst>
                  <a:path extrusionOk="0" h="2520" w="5041">
                    <a:moveTo>
                      <a:pt x="4965" y="0"/>
                    </a:moveTo>
                    <a:cubicBezTo>
                      <a:pt x="4965" y="1348"/>
                      <a:pt x="3869" y="2444"/>
                      <a:pt x="2521" y="2444"/>
                    </a:cubicBezTo>
                    <a:cubicBezTo>
                      <a:pt x="1173" y="2444"/>
                      <a:pt x="77" y="1348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90"/>
                      <a:pt x="1131" y="2520"/>
                      <a:pt x="2521" y="2520"/>
                    </a:cubicBezTo>
                    <a:cubicBezTo>
                      <a:pt x="3911" y="2520"/>
                      <a:pt x="5041" y="1390"/>
                      <a:pt x="5041" y="0"/>
                    </a:cubicBezTo>
                    <a:lnTo>
                      <a:pt x="49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6" name="Google Shape;7006;p22"/>
              <p:cNvSpPr/>
              <p:nvPr/>
            </p:nvSpPr>
            <p:spPr>
              <a:xfrm>
                <a:off x="5849938" y="5365750"/>
                <a:ext cx="957261" cy="477836"/>
              </a:xfrm>
              <a:custGeom>
                <a:rect b="b" l="l" r="r" t="t"/>
                <a:pathLst>
                  <a:path extrusionOk="0" h="2217" w="4435">
                    <a:moveTo>
                      <a:pt x="4359" y="0"/>
                    </a:moveTo>
                    <a:cubicBezTo>
                      <a:pt x="4359" y="1181"/>
                      <a:pt x="3399" y="2141"/>
                      <a:pt x="2218" y="2141"/>
                    </a:cubicBezTo>
                    <a:cubicBezTo>
                      <a:pt x="1037" y="2141"/>
                      <a:pt x="76" y="1181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23"/>
                      <a:pt x="995" y="2217"/>
                      <a:pt x="2218" y="2217"/>
                    </a:cubicBezTo>
                    <a:cubicBezTo>
                      <a:pt x="3441" y="2217"/>
                      <a:pt x="4435" y="1223"/>
                      <a:pt x="4435" y="0"/>
                    </a:cubicBezTo>
                    <a:lnTo>
                      <a:pt x="4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7" name="Google Shape;7007;p22"/>
              <p:cNvSpPr/>
              <p:nvPr/>
            </p:nvSpPr>
            <p:spPr>
              <a:xfrm>
                <a:off x="5908675" y="5365750"/>
                <a:ext cx="839785" cy="419099"/>
              </a:xfrm>
              <a:custGeom>
                <a:rect b="b" l="l" r="r" t="t"/>
                <a:pathLst>
                  <a:path extrusionOk="0" h="1945" w="3891">
                    <a:moveTo>
                      <a:pt x="3815" y="0"/>
                    </a:moveTo>
                    <a:cubicBezTo>
                      <a:pt x="3815" y="1031"/>
                      <a:pt x="2977" y="1869"/>
                      <a:pt x="1946" y="1869"/>
                    </a:cubicBezTo>
                    <a:cubicBezTo>
                      <a:pt x="915" y="1869"/>
                      <a:pt x="77" y="1031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73"/>
                      <a:pt x="873" y="1945"/>
                      <a:pt x="1946" y="1945"/>
                    </a:cubicBezTo>
                    <a:cubicBezTo>
                      <a:pt x="3019" y="1945"/>
                      <a:pt x="3891" y="1073"/>
                      <a:pt x="3891" y="0"/>
                    </a:cubicBezTo>
                    <a:lnTo>
                      <a:pt x="38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8" name="Google Shape;7008;p22"/>
              <p:cNvSpPr/>
              <p:nvPr/>
            </p:nvSpPr>
            <p:spPr>
              <a:xfrm>
                <a:off x="5972175" y="5365750"/>
                <a:ext cx="712785" cy="355600"/>
              </a:xfrm>
              <a:custGeom>
                <a:rect b="b" l="l" r="r" t="t"/>
                <a:pathLst>
                  <a:path extrusionOk="0" h="1650" w="3301">
                    <a:moveTo>
                      <a:pt x="3225" y="0"/>
                    </a:moveTo>
                    <a:cubicBezTo>
                      <a:pt x="3225" y="868"/>
                      <a:pt x="2519" y="1574"/>
                      <a:pt x="1651" y="1574"/>
                    </a:cubicBezTo>
                    <a:cubicBezTo>
                      <a:pt x="783" y="1574"/>
                      <a:pt x="76" y="868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10"/>
                      <a:pt x="741" y="1650"/>
                      <a:pt x="1651" y="1650"/>
                    </a:cubicBezTo>
                    <a:cubicBezTo>
                      <a:pt x="2561" y="1650"/>
                      <a:pt x="3301" y="910"/>
                      <a:pt x="3301" y="0"/>
                    </a:cubicBezTo>
                    <a:lnTo>
                      <a:pt x="32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9" name="Google Shape;7009;p22"/>
              <p:cNvSpPr/>
              <p:nvPr/>
            </p:nvSpPr>
            <p:spPr>
              <a:xfrm>
                <a:off x="6035675" y="5365750"/>
                <a:ext cx="587376" cy="293688"/>
              </a:xfrm>
              <a:custGeom>
                <a:rect b="b" l="l" r="r" t="t"/>
                <a:pathLst>
                  <a:path extrusionOk="0" h="1362" w="2724">
                    <a:moveTo>
                      <a:pt x="2648" y="0"/>
                    </a:moveTo>
                    <a:cubicBezTo>
                      <a:pt x="2648" y="709"/>
                      <a:pt x="2071" y="1286"/>
                      <a:pt x="1362" y="1286"/>
                    </a:cubicBezTo>
                    <a:cubicBezTo>
                      <a:pt x="653" y="1286"/>
                      <a:pt x="76" y="709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1"/>
                      <a:pt x="611" y="1362"/>
                      <a:pt x="1362" y="1362"/>
                    </a:cubicBezTo>
                    <a:cubicBezTo>
                      <a:pt x="2113" y="1362"/>
                      <a:pt x="2724" y="751"/>
                      <a:pt x="2724" y="0"/>
                    </a:cubicBez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0" name="Google Shape;7010;p22"/>
              <p:cNvSpPr/>
              <p:nvPr/>
            </p:nvSpPr>
            <p:spPr>
              <a:xfrm>
                <a:off x="6105525" y="5365750"/>
                <a:ext cx="446087" cy="222249"/>
              </a:xfrm>
              <a:custGeom>
                <a:rect b="b" l="l" r="r" t="t"/>
                <a:pathLst>
                  <a:path extrusionOk="0" h="1032" w="2064">
                    <a:moveTo>
                      <a:pt x="1987" y="0"/>
                    </a:moveTo>
                    <a:cubicBezTo>
                      <a:pt x="1987" y="527"/>
                      <a:pt x="1559" y="955"/>
                      <a:pt x="1032" y="955"/>
                    </a:cubicBezTo>
                    <a:cubicBezTo>
                      <a:pt x="505" y="955"/>
                      <a:pt x="76" y="527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69"/>
                      <a:pt x="463" y="1032"/>
                      <a:pt x="1032" y="1032"/>
                    </a:cubicBezTo>
                    <a:cubicBezTo>
                      <a:pt x="1601" y="1032"/>
                      <a:pt x="2064" y="569"/>
                      <a:pt x="2064" y="0"/>
                    </a:cubicBezTo>
                    <a:lnTo>
                      <a:pt x="19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1" name="Google Shape;7011;p22"/>
              <p:cNvSpPr/>
              <p:nvPr/>
            </p:nvSpPr>
            <p:spPr>
              <a:xfrm>
                <a:off x="6156325" y="5365750"/>
                <a:ext cx="344489" cy="171450"/>
              </a:xfrm>
              <a:custGeom>
                <a:rect b="b" l="l" r="r" t="t"/>
                <a:pathLst>
                  <a:path extrusionOk="0" h="796" w="1592">
                    <a:moveTo>
                      <a:pt x="1516" y="0"/>
                    </a:moveTo>
                    <a:cubicBezTo>
                      <a:pt x="1516" y="397"/>
                      <a:pt x="1193" y="720"/>
                      <a:pt x="796" y="720"/>
                    </a:cubicBezTo>
                    <a:cubicBezTo>
                      <a:pt x="399" y="720"/>
                      <a:pt x="76" y="397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39"/>
                      <a:pt x="357" y="796"/>
                      <a:pt x="796" y="796"/>
                    </a:cubicBezTo>
                    <a:cubicBezTo>
                      <a:pt x="1235" y="796"/>
                      <a:pt x="1592" y="439"/>
                      <a:pt x="1592" y="0"/>
                    </a:cubicBezTo>
                    <a:lnTo>
                      <a:pt x="15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12" name="Google Shape;7012;p22"/>
            <p:cNvSpPr/>
            <p:nvPr/>
          </p:nvSpPr>
          <p:spPr>
            <a:xfrm>
              <a:off x="2241850" y="-41650"/>
              <a:ext cx="814391" cy="814391"/>
            </a:xfrm>
            <a:custGeom>
              <a:rect b="b" l="l" r="r" t="t"/>
              <a:pathLst>
                <a:path extrusionOk="0" h="3774" w="3774">
                  <a:moveTo>
                    <a:pt x="3774" y="3774"/>
                  </a:move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lnTo>
                    <a:pt x="3774" y="3774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3" name="Google Shape;7013;p22"/>
            <p:cNvSpPr/>
            <p:nvPr/>
          </p:nvSpPr>
          <p:spPr>
            <a:xfrm flipH="1">
              <a:off x="3056250" y="-41650"/>
              <a:ext cx="814391" cy="814391"/>
            </a:xfrm>
            <a:custGeom>
              <a:rect b="b" l="l" r="r" t="t"/>
              <a:pathLst>
                <a:path extrusionOk="0" h="3774" w="3774">
                  <a:moveTo>
                    <a:pt x="3774" y="3774"/>
                  </a:move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lnTo>
                    <a:pt x="3774" y="3774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14" name="Google Shape;7014;p22"/>
          <p:cNvSpPr/>
          <p:nvPr/>
        </p:nvSpPr>
        <p:spPr>
          <a:xfrm flipH="1">
            <a:off x="8246834" y="0"/>
            <a:ext cx="897174" cy="898948"/>
          </a:xfrm>
          <a:custGeom>
            <a:rect b="b" l="l" r="r" t="t"/>
            <a:pathLst>
              <a:path extrusionOk="0" h="3774" w="3774">
                <a:moveTo>
                  <a:pt x="377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774"/>
                  <a:pt x="0" y="3774"/>
                  <a:pt x="0" y="3774"/>
                </a:cubicBezTo>
                <a:cubicBezTo>
                  <a:pt x="0" y="1690"/>
                  <a:pt x="1690" y="0"/>
                  <a:pt x="3774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015" name="Shape 7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6" name="Google Shape;701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17" name="Google Shape;7017;p23"/>
          <p:cNvSpPr txBox="1"/>
          <p:nvPr>
            <p:ph idx="1" type="subTitle"/>
          </p:nvPr>
        </p:nvSpPr>
        <p:spPr>
          <a:xfrm>
            <a:off x="720000" y="2951900"/>
            <a:ext cx="2461500" cy="13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18" name="Google Shape;7018;p23"/>
          <p:cNvSpPr txBox="1"/>
          <p:nvPr>
            <p:ph idx="2" type="subTitle"/>
          </p:nvPr>
        </p:nvSpPr>
        <p:spPr>
          <a:xfrm>
            <a:off x="3341248" y="2951900"/>
            <a:ext cx="2461500" cy="13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19" name="Google Shape;7019;p23"/>
          <p:cNvSpPr txBox="1"/>
          <p:nvPr>
            <p:ph idx="3" type="subTitle"/>
          </p:nvPr>
        </p:nvSpPr>
        <p:spPr>
          <a:xfrm>
            <a:off x="5962525" y="2951900"/>
            <a:ext cx="2461500" cy="13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20" name="Google Shape;7020;p23"/>
          <p:cNvSpPr txBox="1"/>
          <p:nvPr>
            <p:ph idx="4" type="subTitle"/>
          </p:nvPr>
        </p:nvSpPr>
        <p:spPr>
          <a:xfrm>
            <a:off x="720000" y="2393000"/>
            <a:ext cx="24615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21" name="Google Shape;7021;p23"/>
          <p:cNvSpPr txBox="1"/>
          <p:nvPr>
            <p:ph idx="5" type="subTitle"/>
          </p:nvPr>
        </p:nvSpPr>
        <p:spPr>
          <a:xfrm>
            <a:off x="3341252" y="2393000"/>
            <a:ext cx="24615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22" name="Google Shape;7022;p23"/>
          <p:cNvSpPr txBox="1"/>
          <p:nvPr>
            <p:ph idx="6" type="subTitle"/>
          </p:nvPr>
        </p:nvSpPr>
        <p:spPr>
          <a:xfrm>
            <a:off x="5962525" y="2393000"/>
            <a:ext cx="24615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023" name="Google Shape;7023;p23"/>
          <p:cNvGrpSpPr/>
          <p:nvPr/>
        </p:nvGrpSpPr>
        <p:grpSpPr>
          <a:xfrm flipH="1">
            <a:off x="8698385" y="4699240"/>
            <a:ext cx="897138" cy="897269"/>
            <a:chOff x="2241850" y="-41650"/>
            <a:chExt cx="1628791" cy="1629028"/>
          </a:xfrm>
        </p:grpSpPr>
        <p:grpSp>
          <p:nvGrpSpPr>
            <p:cNvPr id="7024" name="Google Shape;7024;p23"/>
            <p:cNvGrpSpPr/>
            <p:nvPr/>
          </p:nvGrpSpPr>
          <p:grpSpPr>
            <a:xfrm>
              <a:off x="2242113" y="772948"/>
              <a:ext cx="1627294" cy="814430"/>
              <a:chOff x="5507038" y="5365750"/>
              <a:chExt cx="1643067" cy="822325"/>
            </a:xfrm>
          </p:grpSpPr>
          <p:sp>
            <p:nvSpPr>
              <p:cNvPr id="7025" name="Google Shape;7025;p23"/>
              <p:cNvSpPr/>
              <p:nvPr/>
            </p:nvSpPr>
            <p:spPr>
              <a:xfrm>
                <a:off x="5507038" y="5365750"/>
                <a:ext cx="1643067" cy="822325"/>
              </a:xfrm>
              <a:custGeom>
                <a:rect b="b" l="l" r="r" t="t"/>
                <a:pathLst>
                  <a:path extrusionOk="0" h="3812" w="7624">
                    <a:moveTo>
                      <a:pt x="7548" y="0"/>
                    </a:moveTo>
                    <a:cubicBezTo>
                      <a:pt x="7548" y="2060"/>
                      <a:pt x="5872" y="3735"/>
                      <a:pt x="3812" y="3735"/>
                    </a:cubicBezTo>
                    <a:cubicBezTo>
                      <a:pt x="1752" y="3735"/>
                      <a:pt x="76" y="2060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02"/>
                      <a:pt x="1710" y="3812"/>
                      <a:pt x="3812" y="3812"/>
                    </a:cubicBezTo>
                    <a:cubicBezTo>
                      <a:pt x="5914" y="3812"/>
                      <a:pt x="7624" y="2102"/>
                      <a:pt x="7624" y="0"/>
                    </a:cubicBezTo>
                    <a:lnTo>
                      <a:pt x="7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6" name="Google Shape;7026;p23"/>
              <p:cNvSpPr/>
              <p:nvPr/>
            </p:nvSpPr>
            <p:spPr>
              <a:xfrm>
                <a:off x="5583238" y="5365750"/>
                <a:ext cx="1490665" cy="744533"/>
              </a:xfrm>
              <a:custGeom>
                <a:rect b="b" l="l" r="r" t="t"/>
                <a:pathLst>
                  <a:path extrusionOk="0" h="3458" w="6917">
                    <a:moveTo>
                      <a:pt x="6841" y="0"/>
                    </a:moveTo>
                    <a:cubicBezTo>
                      <a:pt x="6841" y="1865"/>
                      <a:pt x="5324" y="3382"/>
                      <a:pt x="3459" y="3382"/>
                    </a:cubicBezTo>
                    <a:cubicBezTo>
                      <a:pt x="1594" y="3382"/>
                      <a:pt x="77" y="1865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07"/>
                      <a:pt x="1552" y="3458"/>
                      <a:pt x="3459" y="3458"/>
                    </a:cubicBezTo>
                    <a:cubicBezTo>
                      <a:pt x="5366" y="3458"/>
                      <a:pt x="6917" y="1907"/>
                      <a:pt x="6917" y="0"/>
                    </a:cubicBezTo>
                    <a:lnTo>
                      <a:pt x="68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7" name="Google Shape;7027;p23"/>
              <p:cNvSpPr/>
              <p:nvPr/>
            </p:nvSpPr>
            <p:spPr>
              <a:xfrm>
                <a:off x="5654675" y="5365750"/>
                <a:ext cx="1347793" cy="674686"/>
              </a:xfrm>
              <a:custGeom>
                <a:rect b="b" l="l" r="r" t="t"/>
                <a:pathLst>
                  <a:path extrusionOk="0" h="3128" w="6256">
                    <a:moveTo>
                      <a:pt x="6180" y="0"/>
                    </a:moveTo>
                    <a:cubicBezTo>
                      <a:pt x="6180" y="1683"/>
                      <a:pt x="4811" y="3052"/>
                      <a:pt x="3128" y="3052"/>
                    </a:cubicBezTo>
                    <a:cubicBezTo>
                      <a:pt x="1445" y="3052"/>
                      <a:pt x="76" y="1683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25"/>
                      <a:pt x="1403" y="3128"/>
                      <a:pt x="3128" y="3128"/>
                    </a:cubicBezTo>
                    <a:cubicBezTo>
                      <a:pt x="4853" y="3128"/>
                      <a:pt x="6256" y="1725"/>
                      <a:pt x="6256" y="0"/>
                    </a:cubicBezTo>
                    <a:lnTo>
                      <a:pt x="618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8" name="Google Shape;7028;p23"/>
              <p:cNvSpPr/>
              <p:nvPr/>
            </p:nvSpPr>
            <p:spPr>
              <a:xfrm>
                <a:off x="5721350" y="5365750"/>
                <a:ext cx="1214437" cy="606423"/>
              </a:xfrm>
              <a:custGeom>
                <a:rect b="b" l="l" r="r" t="t"/>
                <a:pathLst>
                  <a:path extrusionOk="0" h="2817" w="5634">
                    <a:moveTo>
                      <a:pt x="5558" y="0"/>
                    </a:moveTo>
                    <a:cubicBezTo>
                      <a:pt x="5558" y="1511"/>
                      <a:pt x="4328" y="2741"/>
                      <a:pt x="2817" y="2741"/>
                    </a:cubicBezTo>
                    <a:cubicBezTo>
                      <a:pt x="1306" y="2741"/>
                      <a:pt x="76" y="1511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53"/>
                      <a:pt x="1264" y="2817"/>
                      <a:pt x="2817" y="2817"/>
                    </a:cubicBezTo>
                    <a:cubicBezTo>
                      <a:pt x="4370" y="2817"/>
                      <a:pt x="5634" y="1553"/>
                      <a:pt x="5634" y="0"/>
                    </a:cubicBezTo>
                    <a:lnTo>
                      <a:pt x="55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9" name="Google Shape;7029;p23"/>
              <p:cNvSpPr/>
              <p:nvPr/>
            </p:nvSpPr>
            <p:spPr>
              <a:xfrm>
                <a:off x="5784850" y="5365750"/>
                <a:ext cx="1087432" cy="542928"/>
              </a:xfrm>
              <a:custGeom>
                <a:rect b="b" l="l" r="r" t="t"/>
                <a:pathLst>
                  <a:path extrusionOk="0" h="2520" w="5041">
                    <a:moveTo>
                      <a:pt x="4965" y="0"/>
                    </a:moveTo>
                    <a:cubicBezTo>
                      <a:pt x="4965" y="1348"/>
                      <a:pt x="3869" y="2444"/>
                      <a:pt x="2521" y="2444"/>
                    </a:cubicBezTo>
                    <a:cubicBezTo>
                      <a:pt x="1173" y="2444"/>
                      <a:pt x="77" y="1348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90"/>
                      <a:pt x="1131" y="2520"/>
                      <a:pt x="2521" y="2520"/>
                    </a:cubicBezTo>
                    <a:cubicBezTo>
                      <a:pt x="3911" y="2520"/>
                      <a:pt x="5041" y="1390"/>
                      <a:pt x="5041" y="0"/>
                    </a:cubicBezTo>
                    <a:lnTo>
                      <a:pt x="49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0" name="Google Shape;7030;p23"/>
              <p:cNvSpPr/>
              <p:nvPr/>
            </p:nvSpPr>
            <p:spPr>
              <a:xfrm>
                <a:off x="5849938" y="5365750"/>
                <a:ext cx="957261" cy="477836"/>
              </a:xfrm>
              <a:custGeom>
                <a:rect b="b" l="l" r="r" t="t"/>
                <a:pathLst>
                  <a:path extrusionOk="0" h="2217" w="4435">
                    <a:moveTo>
                      <a:pt x="4359" y="0"/>
                    </a:moveTo>
                    <a:cubicBezTo>
                      <a:pt x="4359" y="1181"/>
                      <a:pt x="3399" y="2141"/>
                      <a:pt x="2218" y="2141"/>
                    </a:cubicBezTo>
                    <a:cubicBezTo>
                      <a:pt x="1037" y="2141"/>
                      <a:pt x="76" y="1181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23"/>
                      <a:pt x="995" y="2217"/>
                      <a:pt x="2218" y="2217"/>
                    </a:cubicBezTo>
                    <a:cubicBezTo>
                      <a:pt x="3441" y="2217"/>
                      <a:pt x="4435" y="1223"/>
                      <a:pt x="4435" y="0"/>
                    </a:cubicBezTo>
                    <a:lnTo>
                      <a:pt x="4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1" name="Google Shape;7031;p23"/>
              <p:cNvSpPr/>
              <p:nvPr/>
            </p:nvSpPr>
            <p:spPr>
              <a:xfrm>
                <a:off x="5908675" y="5365750"/>
                <a:ext cx="839785" cy="419099"/>
              </a:xfrm>
              <a:custGeom>
                <a:rect b="b" l="l" r="r" t="t"/>
                <a:pathLst>
                  <a:path extrusionOk="0" h="1945" w="3891">
                    <a:moveTo>
                      <a:pt x="3815" y="0"/>
                    </a:moveTo>
                    <a:cubicBezTo>
                      <a:pt x="3815" y="1031"/>
                      <a:pt x="2977" y="1869"/>
                      <a:pt x="1946" y="1869"/>
                    </a:cubicBezTo>
                    <a:cubicBezTo>
                      <a:pt x="915" y="1869"/>
                      <a:pt x="77" y="1031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73"/>
                      <a:pt x="873" y="1945"/>
                      <a:pt x="1946" y="1945"/>
                    </a:cubicBezTo>
                    <a:cubicBezTo>
                      <a:pt x="3019" y="1945"/>
                      <a:pt x="3891" y="1073"/>
                      <a:pt x="3891" y="0"/>
                    </a:cubicBezTo>
                    <a:lnTo>
                      <a:pt x="38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2" name="Google Shape;7032;p23"/>
              <p:cNvSpPr/>
              <p:nvPr/>
            </p:nvSpPr>
            <p:spPr>
              <a:xfrm>
                <a:off x="5972175" y="5365750"/>
                <a:ext cx="712785" cy="355600"/>
              </a:xfrm>
              <a:custGeom>
                <a:rect b="b" l="l" r="r" t="t"/>
                <a:pathLst>
                  <a:path extrusionOk="0" h="1650" w="3301">
                    <a:moveTo>
                      <a:pt x="3225" y="0"/>
                    </a:moveTo>
                    <a:cubicBezTo>
                      <a:pt x="3225" y="868"/>
                      <a:pt x="2519" y="1574"/>
                      <a:pt x="1651" y="1574"/>
                    </a:cubicBezTo>
                    <a:cubicBezTo>
                      <a:pt x="783" y="1574"/>
                      <a:pt x="76" y="868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10"/>
                      <a:pt x="741" y="1650"/>
                      <a:pt x="1651" y="1650"/>
                    </a:cubicBezTo>
                    <a:cubicBezTo>
                      <a:pt x="2561" y="1650"/>
                      <a:pt x="3301" y="910"/>
                      <a:pt x="3301" y="0"/>
                    </a:cubicBezTo>
                    <a:lnTo>
                      <a:pt x="32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3" name="Google Shape;7033;p23"/>
              <p:cNvSpPr/>
              <p:nvPr/>
            </p:nvSpPr>
            <p:spPr>
              <a:xfrm>
                <a:off x="6035675" y="5365750"/>
                <a:ext cx="587376" cy="293688"/>
              </a:xfrm>
              <a:custGeom>
                <a:rect b="b" l="l" r="r" t="t"/>
                <a:pathLst>
                  <a:path extrusionOk="0" h="1362" w="2724">
                    <a:moveTo>
                      <a:pt x="2648" y="0"/>
                    </a:moveTo>
                    <a:cubicBezTo>
                      <a:pt x="2648" y="709"/>
                      <a:pt x="2071" y="1286"/>
                      <a:pt x="1362" y="1286"/>
                    </a:cubicBezTo>
                    <a:cubicBezTo>
                      <a:pt x="653" y="1286"/>
                      <a:pt x="76" y="709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1"/>
                      <a:pt x="611" y="1362"/>
                      <a:pt x="1362" y="1362"/>
                    </a:cubicBezTo>
                    <a:cubicBezTo>
                      <a:pt x="2113" y="1362"/>
                      <a:pt x="2724" y="751"/>
                      <a:pt x="2724" y="0"/>
                    </a:cubicBez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4" name="Google Shape;7034;p23"/>
              <p:cNvSpPr/>
              <p:nvPr/>
            </p:nvSpPr>
            <p:spPr>
              <a:xfrm>
                <a:off x="6105525" y="5365750"/>
                <a:ext cx="446087" cy="222249"/>
              </a:xfrm>
              <a:custGeom>
                <a:rect b="b" l="l" r="r" t="t"/>
                <a:pathLst>
                  <a:path extrusionOk="0" h="1032" w="2064">
                    <a:moveTo>
                      <a:pt x="1987" y="0"/>
                    </a:moveTo>
                    <a:cubicBezTo>
                      <a:pt x="1987" y="527"/>
                      <a:pt x="1559" y="955"/>
                      <a:pt x="1032" y="955"/>
                    </a:cubicBezTo>
                    <a:cubicBezTo>
                      <a:pt x="505" y="955"/>
                      <a:pt x="76" y="527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69"/>
                      <a:pt x="463" y="1032"/>
                      <a:pt x="1032" y="1032"/>
                    </a:cubicBezTo>
                    <a:cubicBezTo>
                      <a:pt x="1601" y="1032"/>
                      <a:pt x="2064" y="569"/>
                      <a:pt x="2064" y="0"/>
                    </a:cubicBezTo>
                    <a:lnTo>
                      <a:pt x="19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5" name="Google Shape;7035;p23"/>
              <p:cNvSpPr/>
              <p:nvPr/>
            </p:nvSpPr>
            <p:spPr>
              <a:xfrm>
                <a:off x="6156325" y="5365750"/>
                <a:ext cx="344489" cy="171450"/>
              </a:xfrm>
              <a:custGeom>
                <a:rect b="b" l="l" r="r" t="t"/>
                <a:pathLst>
                  <a:path extrusionOk="0" h="796" w="1592">
                    <a:moveTo>
                      <a:pt x="1516" y="0"/>
                    </a:moveTo>
                    <a:cubicBezTo>
                      <a:pt x="1516" y="397"/>
                      <a:pt x="1193" y="720"/>
                      <a:pt x="796" y="720"/>
                    </a:cubicBezTo>
                    <a:cubicBezTo>
                      <a:pt x="399" y="720"/>
                      <a:pt x="76" y="397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39"/>
                      <a:pt x="357" y="796"/>
                      <a:pt x="796" y="796"/>
                    </a:cubicBezTo>
                    <a:cubicBezTo>
                      <a:pt x="1235" y="796"/>
                      <a:pt x="1592" y="439"/>
                      <a:pt x="1592" y="0"/>
                    </a:cubicBezTo>
                    <a:lnTo>
                      <a:pt x="15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36" name="Google Shape;7036;p23"/>
            <p:cNvSpPr/>
            <p:nvPr/>
          </p:nvSpPr>
          <p:spPr>
            <a:xfrm>
              <a:off x="2241850" y="-41650"/>
              <a:ext cx="814391" cy="814391"/>
            </a:xfrm>
            <a:custGeom>
              <a:rect b="b" l="l" r="r" t="t"/>
              <a:pathLst>
                <a:path extrusionOk="0" h="3774" w="3774">
                  <a:moveTo>
                    <a:pt x="3774" y="3774"/>
                  </a:move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lnTo>
                    <a:pt x="3774" y="3774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7" name="Google Shape;7037;p23"/>
            <p:cNvSpPr/>
            <p:nvPr/>
          </p:nvSpPr>
          <p:spPr>
            <a:xfrm flipH="1">
              <a:off x="3056250" y="-41650"/>
              <a:ext cx="814391" cy="814391"/>
            </a:xfrm>
            <a:custGeom>
              <a:rect b="b" l="l" r="r" t="t"/>
              <a:pathLst>
                <a:path extrusionOk="0" h="3774" w="3774">
                  <a:moveTo>
                    <a:pt x="3774" y="3774"/>
                  </a:move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lnTo>
                    <a:pt x="3774" y="3774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38" name="Google Shape;7038;p23"/>
          <p:cNvSpPr/>
          <p:nvPr/>
        </p:nvSpPr>
        <p:spPr>
          <a:xfrm flipH="1">
            <a:off x="8246834" y="0"/>
            <a:ext cx="897174" cy="898948"/>
          </a:xfrm>
          <a:custGeom>
            <a:rect b="b" l="l" r="r" t="t"/>
            <a:pathLst>
              <a:path extrusionOk="0" h="3774" w="3774">
                <a:moveTo>
                  <a:pt x="377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774"/>
                  <a:pt x="0" y="3774"/>
                  <a:pt x="0" y="3774"/>
                </a:cubicBezTo>
                <a:cubicBezTo>
                  <a:pt x="0" y="1690"/>
                  <a:pt x="1690" y="0"/>
                  <a:pt x="3774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9" name="Google Shape;7039;p23"/>
          <p:cNvPicPr preferRelativeResize="0"/>
          <p:nvPr/>
        </p:nvPicPr>
        <p:blipFill rotWithShape="1">
          <a:blip r:embed="rId2">
            <a:alphaModFix/>
          </a:blip>
          <a:srcRect b="0" l="82306" r="0" t="0"/>
          <a:stretch/>
        </p:blipFill>
        <p:spPr>
          <a:xfrm>
            <a:off x="-868043" y="-25350"/>
            <a:ext cx="1295452" cy="52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40" name="Google Shape;7040;p23"/>
          <p:cNvGrpSpPr/>
          <p:nvPr/>
        </p:nvGrpSpPr>
        <p:grpSpPr>
          <a:xfrm>
            <a:off x="-858154" y="0"/>
            <a:ext cx="1287237" cy="5143626"/>
            <a:chOff x="-858154" y="0"/>
            <a:chExt cx="1287237" cy="5143626"/>
          </a:xfrm>
        </p:grpSpPr>
        <p:grpSp>
          <p:nvGrpSpPr>
            <p:cNvPr id="7041" name="Google Shape;7041;p23"/>
            <p:cNvGrpSpPr/>
            <p:nvPr/>
          </p:nvGrpSpPr>
          <p:grpSpPr>
            <a:xfrm>
              <a:off x="-858154" y="0"/>
              <a:ext cx="1285891" cy="2571807"/>
              <a:chOff x="1333341" y="1"/>
              <a:chExt cx="2571783" cy="5143615"/>
            </a:xfrm>
          </p:grpSpPr>
          <p:grpSp>
            <p:nvGrpSpPr>
              <p:cNvPr id="7042" name="Google Shape;7042;p23"/>
              <p:cNvGrpSpPr/>
              <p:nvPr/>
            </p:nvGrpSpPr>
            <p:grpSpPr>
              <a:xfrm>
                <a:off x="1336308" y="2571793"/>
                <a:ext cx="2568804" cy="2571823"/>
                <a:chOff x="1336281" y="1565676"/>
                <a:chExt cx="2610308" cy="2613376"/>
              </a:xfrm>
            </p:grpSpPr>
            <p:sp>
              <p:nvSpPr>
                <p:cNvPr id="7043" name="Google Shape;7043;p23"/>
                <p:cNvSpPr/>
                <p:nvPr/>
              </p:nvSpPr>
              <p:spPr>
                <a:xfrm rot="10800000">
                  <a:off x="2640142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4" name="Google Shape;7044;p23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5" name="Google Shape;7045;p23"/>
                <p:cNvSpPr/>
                <p:nvPr/>
              </p:nvSpPr>
              <p:spPr>
                <a:xfrm rot="10800000">
                  <a:off x="2639898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6" name="Google Shape;7046;p23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7" name="Google Shape;7047;p23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8" name="Google Shape;7048;p23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9" name="Google Shape;7049;p23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0" name="Google Shape;7050;p23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1" name="Google Shape;7051;p23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2" name="Google Shape;7052;p23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3" name="Google Shape;7053;p23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4" name="Google Shape;7054;p23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5" name="Google Shape;7055;p23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6" name="Google Shape;7056;p23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7" name="Google Shape;7057;p23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8" name="Google Shape;7058;p23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9" name="Google Shape;7059;p23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0" name="Google Shape;7060;p23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1" name="Google Shape;7061;p23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2" name="Google Shape;7062;p23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3" name="Google Shape;7063;p23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4" name="Google Shape;7064;p23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5" name="Google Shape;7065;p23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6" name="Google Shape;7066;p23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7" name="Google Shape;7067;p23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8" name="Google Shape;7068;p23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9" name="Google Shape;7069;p23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0" name="Google Shape;7070;p23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1" name="Google Shape;7071;p23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2" name="Google Shape;7072;p23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3" name="Google Shape;7073;p23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4" name="Google Shape;7074;p23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5" name="Google Shape;7075;p23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6" name="Google Shape;7076;p23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7" name="Google Shape;7077;p23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8" name="Google Shape;7078;p23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9" name="Google Shape;7079;p23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0" name="Google Shape;7080;p23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1" name="Google Shape;7081;p23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2" name="Google Shape;7082;p23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3" name="Google Shape;7083;p23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4" name="Google Shape;7084;p23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5" name="Google Shape;7085;p23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6" name="Google Shape;7086;p23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7" name="Google Shape;7087;p23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8" name="Google Shape;7088;p23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9" name="Google Shape;7089;p23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90" name="Google Shape;7090;p23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91" name="Google Shape;7091;p23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92" name="Google Shape;7092;p23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93" name="Google Shape;7093;p23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94" name="Google Shape;7094;p23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95" name="Google Shape;7095;p23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96" name="Google Shape;7096;p23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97" name="Google Shape;7097;p23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98" name="Google Shape;7098;p23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99" name="Google Shape;7099;p23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0" name="Google Shape;7100;p23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1" name="Google Shape;7101;p23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2" name="Google Shape;7102;p23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3" name="Google Shape;7103;p23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4" name="Google Shape;7104;p23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5" name="Google Shape;7105;p23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6" name="Google Shape;7106;p23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7" name="Google Shape;7107;p23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8" name="Google Shape;7108;p23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9" name="Google Shape;7109;p23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0" name="Google Shape;7110;p23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1" name="Google Shape;7111;p23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2" name="Google Shape;7112;p23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3" name="Google Shape;7113;p23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4" name="Google Shape;7114;p23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5" name="Google Shape;7115;p23"/>
                <p:cNvSpPr/>
                <p:nvPr/>
              </p:nvSpPr>
              <p:spPr>
                <a:xfrm rot="10800000">
                  <a:off x="2648213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6" name="Google Shape;7116;p23"/>
                <p:cNvSpPr/>
                <p:nvPr/>
              </p:nvSpPr>
              <p:spPr>
                <a:xfrm rot="10800000">
                  <a:off x="2648213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7" name="Google Shape;7117;p23"/>
                <p:cNvSpPr/>
                <p:nvPr/>
              </p:nvSpPr>
              <p:spPr>
                <a:xfrm rot="10800000">
                  <a:off x="2648213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8" name="Google Shape;7118;p23"/>
                <p:cNvSpPr/>
                <p:nvPr/>
              </p:nvSpPr>
              <p:spPr>
                <a:xfrm rot="10800000">
                  <a:off x="2648213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9" name="Google Shape;7119;p23"/>
                <p:cNvSpPr/>
                <p:nvPr/>
              </p:nvSpPr>
              <p:spPr>
                <a:xfrm rot="10800000">
                  <a:off x="2648213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0" name="Google Shape;7120;p23"/>
                <p:cNvSpPr/>
                <p:nvPr/>
              </p:nvSpPr>
              <p:spPr>
                <a:xfrm rot="10800000">
                  <a:off x="2648213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1" name="Google Shape;7121;p23"/>
                <p:cNvSpPr/>
                <p:nvPr/>
              </p:nvSpPr>
              <p:spPr>
                <a:xfrm rot="10800000">
                  <a:off x="2648213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2" name="Google Shape;7122;p23"/>
                <p:cNvSpPr/>
                <p:nvPr/>
              </p:nvSpPr>
              <p:spPr>
                <a:xfrm rot="10800000">
                  <a:off x="2648213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123" name="Google Shape;7123;p23"/>
              <p:cNvGrpSpPr/>
              <p:nvPr/>
            </p:nvGrpSpPr>
            <p:grpSpPr>
              <a:xfrm flipH="1">
                <a:off x="1333341" y="1412"/>
                <a:ext cx="2571772" cy="2573191"/>
                <a:chOff x="1350151" y="1564286"/>
                <a:chExt cx="2613324" cy="2614766"/>
              </a:xfrm>
            </p:grpSpPr>
            <p:sp>
              <p:nvSpPr>
                <p:cNvPr id="7124" name="Google Shape;7124;p23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5" name="Google Shape;7125;p23"/>
                <p:cNvSpPr/>
                <p:nvPr/>
              </p:nvSpPr>
              <p:spPr>
                <a:xfrm rot="10800000">
                  <a:off x="135015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6" name="Google Shape;7126;p23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7" name="Google Shape;7127;p23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8" name="Google Shape;7128;p23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9" name="Google Shape;7129;p23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30" name="Google Shape;7130;p23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31" name="Google Shape;7131;p23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32" name="Google Shape;7132;p23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33" name="Google Shape;7133;p23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34" name="Google Shape;7134;p23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35" name="Google Shape;7135;p23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36" name="Google Shape;7136;p23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37" name="Google Shape;7137;p23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38" name="Google Shape;7138;p23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39" name="Google Shape;7139;p23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0" name="Google Shape;7140;p23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1" name="Google Shape;7141;p23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2" name="Google Shape;7142;p23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3" name="Google Shape;7143;p23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4" name="Google Shape;7144;p23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5" name="Google Shape;7145;p23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6" name="Google Shape;7146;p23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7" name="Google Shape;7147;p23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8" name="Google Shape;7148;p23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9" name="Google Shape;7149;p23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0" name="Google Shape;7150;p23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1" name="Google Shape;7151;p23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2" name="Google Shape;7152;p23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3" name="Google Shape;7153;p23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4" name="Google Shape;7154;p23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5" name="Google Shape;7155;p23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6" name="Google Shape;7156;p23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7" name="Google Shape;7157;p23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8" name="Google Shape;7158;p23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9" name="Google Shape;7159;p23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0" name="Google Shape;7160;p23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1" name="Google Shape;7161;p23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2" name="Google Shape;7162;p23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3" name="Google Shape;7163;p23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4" name="Google Shape;7164;p23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5" name="Google Shape;7165;p23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6" name="Google Shape;7166;p23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7" name="Google Shape;7167;p23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8" name="Google Shape;7168;p23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9" name="Google Shape;7169;p23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0" name="Google Shape;7170;p23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1" name="Google Shape;7171;p23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2" name="Google Shape;7172;p23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3" name="Google Shape;7173;p23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4" name="Google Shape;7174;p23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5" name="Google Shape;7175;p23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6" name="Google Shape;7176;p23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7" name="Google Shape;7177;p23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8" name="Google Shape;7178;p23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9" name="Google Shape;7179;p23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80" name="Google Shape;7180;p23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81" name="Google Shape;7181;p23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82" name="Google Shape;7182;p23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83" name="Google Shape;7183;p23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84" name="Google Shape;7184;p23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85" name="Google Shape;7185;p23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86" name="Google Shape;7186;p23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87" name="Google Shape;7187;p23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88" name="Google Shape;7188;p23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89" name="Google Shape;7189;p23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0" name="Google Shape;7190;p23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1" name="Google Shape;7191;p23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2" name="Google Shape;7192;p23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3" name="Google Shape;7193;p23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4" name="Google Shape;7194;p23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5" name="Google Shape;7195;p23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6" name="Google Shape;7196;p23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7" name="Google Shape;7197;p23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8" name="Google Shape;7198;p23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9" name="Google Shape;7199;p23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00" name="Google Shape;7200;p23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01" name="Google Shape;7201;p23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02" name="Google Shape;7202;p23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03" name="Google Shape;7203;p23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04" name="Google Shape;7204;p23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205" name="Google Shape;7205;p23"/>
              <p:cNvSpPr/>
              <p:nvPr/>
            </p:nvSpPr>
            <p:spPr>
              <a:xfrm flipH="1">
                <a:off x="26192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6" name="Google Shape;7206;p23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07" name="Google Shape;7207;p23"/>
            <p:cNvGrpSpPr/>
            <p:nvPr/>
          </p:nvGrpSpPr>
          <p:grpSpPr>
            <a:xfrm>
              <a:off x="-858154" y="2571819"/>
              <a:ext cx="1287237" cy="2571807"/>
              <a:chOff x="1333341" y="1"/>
              <a:chExt cx="2574474" cy="5143615"/>
            </a:xfrm>
          </p:grpSpPr>
          <p:grpSp>
            <p:nvGrpSpPr>
              <p:cNvPr id="7208" name="Google Shape;7208;p23"/>
              <p:cNvGrpSpPr/>
              <p:nvPr/>
            </p:nvGrpSpPr>
            <p:grpSpPr>
              <a:xfrm>
                <a:off x="1336308" y="2571793"/>
                <a:ext cx="2571507" cy="2571823"/>
                <a:chOff x="1336281" y="1565676"/>
                <a:chExt cx="2613054" cy="2613376"/>
              </a:xfrm>
            </p:grpSpPr>
            <p:sp>
              <p:nvSpPr>
                <p:cNvPr id="7209" name="Google Shape;7209;p23"/>
                <p:cNvSpPr/>
                <p:nvPr/>
              </p:nvSpPr>
              <p:spPr>
                <a:xfrm rot="10800000">
                  <a:off x="2642888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10" name="Google Shape;7210;p23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11" name="Google Shape;7211;p23"/>
                <p:cNvSpPr/>
                <p:nvPr/>
              </p:nvSpPr>
              <p:spPr>
                <a:xfrm rot="10800000">
                  <a:off x="2642644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12" name="Google Shape;7212;p23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13" name="Google Shape;7213;p23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14" name="Google Shape;7214;p23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15" name="Google Shape;7215;p23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16" name="Google Shape;7216;p23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17" name="Google Shape;7217;p23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18" name="Google Shape;7218;p23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19" name="Google Shape;7219;p23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0" name="Google Shape;7220;p23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1" name="Google Shape;7221;p23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2" name="Google Shape;7222;p23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3" name="Google Shape;7223;p23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4" name="Google Shape;7224;p23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5" name="Google Shape;7225;p23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6" name="Google Shape;7226;p23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7" name="Google Shape;7227;p23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8" name="Google Shape;7228;p23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9" name="Google Shape;7229;p23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0" name="Google Shape;7230;p23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1" name="Google Shape;7231;p23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2" name="Google Shape;7232;p23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3" name="Google Shape;7233;p23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4" name="Google Shape;7234;p23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5" name="Google Shape;7235;p23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6" name="Google Shape;7236;p23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7" name="Google Shape;7237;p23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8" name="Google Shape;7238;p23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9" name="Google Shape;7239;p23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0" name="Google Shape;7240;p23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1" name="Google Shape;7241;p23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2" name="Google Shape;7242;p23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3" name="Google Shape;7243;p23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4" name="Google Shape;7244;p23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5" name="Google Shape;7245;p23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6" name="Google Shape;7246;p23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7" name="Google Shape;7247;p23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8" name="Google Shape;7248;p23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9" name="Google Shape;7249;p23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0" name="Google Shape;7250;p23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1" name="Google Shape;7251;p23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2" name="Google Shape;7252;p23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3" name="Google Shape;7253;p23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4" name="Google Shape;7254;p23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5" name="Google Shape;7255;p23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6" name="Google Shape;7256;p23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7" name="Google Shape;7257;p23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8" name="Google Shape;7258;p23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9" name="Google Shape;7259;p23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0" name="Google Shape;7260;p23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1" name="Google Shape;7261;p23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2" name="Google Shape;7262;p23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3" name="Google Shape;7263;p23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4" name="Google Shape;7264;p23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5" name="Google Shape;7265;p23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6" name="Google Shape;7266;p23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7" name="Google Shape;7267;p23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8" name="Google Shape;7268;p23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9" name="Google Shape;7269;p23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0" name="Google Shape;7270;p23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1" name="Google Shape;7271;p23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2" name="Google Shape;7272;p23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3" name="Google Shape;7273;p23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4" name="Google Shape;7274;p23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5" name="Google Shape;7275;p23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6" name="Google Shape;7276;p23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7" name="Google Shape;7277;p23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8" name="Google Shape;7278;p23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9" name="Google Shape;7279;p23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0" name="Google Shape;7280;p23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1" name="Google Shape;7281;p23"/>
                <p:cNvSpPr/>
                <p:nvPr/>
              </p:nvSpPr>
              <p:spPr>
                <a:xfrm rot="10800000">
                  <a:off x="2645432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2" name="Google Shape;7282;p23"/>
                <p:cNvSpPr/>
                <p:nvPr/>
              </p:nvSpPr>
              <p:spPr>
                <a:xfrm rot="10800000">
                  <a:off x="2645432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3" name="Google Shape;7283;p23"/>
                <p:cNvSpPr/>
                <p:nvPr/>
              </p:nvSpPr>
              <p:spPr>
                <a:xfrm rot="10800000">
                  <a:off x="2645432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4" name="Google Shape;7284;p23"/>
                <p:cNvSpPr/>
                <p:nvPr/>
              </p:nvSpPr>
              <p:spPr>
                <a:xfrm rot="10800000">
                  <a:off x="2645432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5" name="Google Shape;7285;p23"/>
                <p:cNvSpPr/>
                <p:nvPr/>
              </p:nvSpPr>
              <p:spPr>
                <a:xfrm rot="10800000">
                  <a:off x="2645432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6" name="Google Shape;7286;p23"/>
                <p:cNvSpPr/>
                <p:nvPr/>
              </p:nvSpPr>
              <p:spPr>
                <a:xfrm rot="10800000">
                  <a:off x="2645432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7" name="Google Shape;7287;p23"/>
                <p:cNvSpPr/>
                <p:nvPr/>
              </p:nvSpPr>
              <p:spPr>
                <a:xfrm rot="10800000">
                  <a:off x="2645432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8" name="Google Shape;7288;p23"/>
                <p:cNvSpPr/>
                <p:nvPr/>
              </p:nvSpPr>
              <p:spPr>
                <a:xfrm rot="10800000">
                  <a:off x="2645432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289" name="Google Shape;7289;p23"/>
              <p:cNvGrpSpPr/>
              <p:nvPr/>
            </p:nvGrpSpPr>
            <p:grpSpPr>
              <a:xfrm flipH="1">
                <a:off x="1333341" y="1412"/>
                <a:ext cx="2570547" cy="2573191"/>
                <a:chOff x="1351396" y="1564286"/>
                <a:chExt cx="2612080" cy="2614766"/>
              </a:xfrm>
            </p:grpSpPr>
            <p:sp>
              <p:nvSpPr>
                <p:cNvPr id="7290" name="Google Shape;7290;p23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1" name="Google Shape;7291;p23"/>
                <p:cNvSpPr/>
                <p:nvPr/>
              </p:nvSpPr>
              <p:spPr>
                <a:xfrm rot="10800000">
                  <a:off x="1351396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2" name="Google Shape;7292;p23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3" name="Google Shape;7293;p23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4" name="Google Shape;7294;p23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5" name="Google Shape;7295;p23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6" name="Google Shape;7296;p23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7" name="Google Shape;7297;p23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8" name="Google Shape;7298;p23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9" name="Google Shape;7299;p23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0" name="Google Shape;7300;p23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1" name="Google Shape;7301;p23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2" name="Google Shape;7302;p23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3" name="Google Shape;7303;p23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4" name="Google Shape;7304;p23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5" name="Google Shape;7305;p23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6" name="Google Shape;7306;p23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7" name="Google Shape;7307;p23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8" name="Google Shape;7308;p23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9" name="Google Shape;7309;p23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0" name="Google Shape;7310;p23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1" name="Google Shape;7311;p23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2" name="Google Shape;7312;p23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3" name="Google Shape;7313;p23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4" name="Google Shape;7314;p23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5" name="Google Shape;7315;p23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6" name="Google Shape;7316;p23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7" name="Google Shape;7317;p23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8" name="Google Shape;7318;p23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9" name="Google Shape;7319;p23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0" name="Google Shape;7320;p23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1" name="Google Shape;7321;p23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2" name="Google Shape;7322;p23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3" name="Google Shape;7323;p23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4" name="Google Shape;7324;p23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5" name="Google Shape;7325;p23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6" name="Google Shape;7326;p23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7" name="Google Shape;7327;p23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8" name="Google Shape;7328;p23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9" name="Google Shape;7329;p23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0" name="Google Shape;7330;p23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1" name="Google Shape;7331;p23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2" name="Google Shape;7332;p23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3" name="Google Shape;7333;p23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4" name="Google Shape;7334;p23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5" name="Google Shape;7335;p23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6" name="Google Shape;7336;p23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7" name="Google Shape;7337;p23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8" name="Google Shape;7338;p23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9" name="Google Shape;7339;p23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0" name="Google Shape;7340;p23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1" name="Google Shape;7341;p23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2" name="Google Shape;7342;p23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3" name="Google Shape;7343;p23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4" name="Google Shape;7344;p23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5" name="Google Shape;7345;p23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6" name="Google Shape;7346;p23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7" name="Google Shape;7347;p23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8" name="Google Shape;7348;p23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9" name="Google Shape;7349;p23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0" name="Google Shape;7350;p23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1" name="Google Shape;7351;p23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2" name="Google Shape;7352;p23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3" name="Google Shape;7353;p23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4" name="Google Shape;7354;p23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5" name="Google Shape;7355;p23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6" name="Google Shape;7356;p23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7" name="Google Shape;7357;p23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8" name="Google Shape;7358;p23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9" name="Google Shape;7359;p23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0" name="Google Shape;7360;p23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1" name="Google Shape;7361;p23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2" name="Google Shape;7362;p23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3" name="Google Shape;7363;p23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4" name="Google Shape;7364;p23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5" name="Google Shape;7365;p23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6" name="Google Shape;7366;p23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7" name="Google Shape;7367;p23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8" name="Google Shape;7368;p23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9" name="Google Shape;7369;p23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0" name="Google Shape;7370;p23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371" name="Google Shape;7371;p23"/>
              <p:cNvSpPr/>
              <p:nvPr/>
            </p:nvSpPr>
            <p:spPr>
              <a:xfrm flipH="1">
                <a:off x="2617959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2" name="Google Shape;7372;p23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373" name="Shape 7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4" name="Google Shape;7374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75" name="Google Shape;7375;p24"/>
          <p:cNvSpPr txBox="1"/>
          <p:nvPr>
            <p:ph idx="1" type="subTitle"/>
          </p:nvPr>
        </p:nvSpPr>
        <p:spPr>
          <a:xfrm>
            <a:off x="719999" y="1853263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76" name="Google Shape;7376;p24"/>
          <p:cNvSpPr txBox="1"/>
          <p:nvPr>
            <p:ph idx="2" type="subTitle"/>
          </p:nvPr>
        </p:nvSpPr>
        <p:spPr>
          <a:xfrm>
            <a:off x="5079776" y="1853263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77" name="Google Shape;7377;p24"/>
          <p:cNvSpPr txBox="1"/>
          <p:nvPr>
            <p:ph idx="3" type="subTitle"/>
          </p:nvPr>
        </p:nvSpPr>
        <p:spPr>
          <a:xfrm>
            <a:off x="719999" y="34325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78" name="Google Shape;7378;p24"/>
          <p:cNvSpPr txBox="1"/>
          <p:nvPr>
            <p:ph idx="4" type="subTitle"/>
          </p:nvPr>
        </p:nvSpPr>
        <p:spPr>
          <a:xfrm>
            <a:off x="5079776" y="34325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79" name="Google Shape;7379;p24"/>
          <p:cNvSpPr txBox="1"/>
          <p:nvPr>
            <p:ph idx="5" type="subTitle"/>
          </p:nvPr>
        </p:nvSpPr>
        <p:spPr>
          <a:xfrm>
            <a:off x="719999" y="1294363"/>
            <a:ext cx="2811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380" name="Google Shape;7380;p24"/>
          <p:cNvSpPr txBox="1"/>
          <p:nvPr>
            <p:ph idx="6" type="subTitle"/>
          </p:nvPr>
        </p:nvSpPr>
        <p:spPr>
          <a:xfrm>
            <a:off x="719999" y="2873650"/>
            <a:ext cx="2811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381" name="Google Shape;7381;p24"/>
          <p:cNvSpPr txBox="1"/>
          <p:nvPr>
            <p:ph idx="7" type="subTitle"/>
          </p:nvPr>
        </p:nvSpPr>
        <p:spPr>
          <a:xfrm>
            <a:off x="5079750" y="1294363"/>
            <a:ext cx="2811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382" name="Google Shape;7382;p24"/>
          <p:cNvSpPr txBox="1"/>
          <p:nvPr>
            <p:ph idx="8" type="subTitle"/>
          </p:nvPr>
        </p:nvSpPr>
        <p:spPr>
          <a:xfrm>
            <a:off x="5079750" y="2873650"/>
            <a:ext cx="2811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7383" name="Google Shape;7383;p24"/>
          <p:cNvGrpSpPr/>
          <p:nvPr/>
        </p:nvGrpSpPr>
        <p:grpSpPr>
          <a:xfrm flipH="1">
            <a:off x="-451515" y="-472060"/>
            <a:ext cx="897138" cy="897269"/>
            <a:chOff x="2241850" y="-41650"/>
            <a:chExt cx="1628791" cy="1629028"/>
          </a:xfrm>
        </p:grpSpPr>
        <p:grpSp>
          <p:nvGrpSpPr>
            <p:cNvPr id="7384" name="Google Shape;7384;p24"/>
            <p:cNvGrpSpPr/>
            <p:nvPr/>
          </p:nvGrpSpPr>
          <p:grpSpPr>
            <a:xfrm>
              <a:off x="2242113" y="772948"/>
              <a:ext cx="1627294" cy="814430"/>
              <a:chOff x="5507038" y="5365750"/>
              <a:chExt cx="1643067" cy="822325"/>
            </a:xfrm>
          </p:grpSpPr>
          <p:sp>
            <p:nvSpPr>
              <p:cNvPr id="7385" name="Google Shape;7385;p24"/>
              <p:cNvSpPr/>
              <p:nvPr/>
            </p:nvSpPr>
            <p:spPr>
              <a:xfrm>
                <a:off x="5507038" y="5365750"/>
                <a:ext cx="1643067" cy="822325"/>
              </a:xfrm>
              <a:custGeom>
                <a:rect b="b" l="l" r="r" t="t"/>
                <a:pathLst>
                  <a:path extrusionOk="0" h="3812" w="7624">
                    <a:moveTo>
                      <a:pt x="7548" y="0"/>
                    </a:moveTo>
                    <a:cubicBezTo>
                      <a:pt x="7548" y="2060"/>
                      <a:pt x="5872" y="3735"/>
                      <a:pt x="3812" y="3735"/>
                    </a:cubicBezTo>
                    <a:cubicBezTo>
                      <a:pt x="1752" y="3735"/>
                      <a:pt x="76" y="2060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02"/>
                      <a:pt x="1710" y="3812"/>
                      <a:pt x="3812" y="3812"/>
                    </a:cubicBezTo>
                    <a:cubicBezTo>
                      <a:pt x="5914" y="3812"/>
                      <a:pt x="7624" y="2102"/>
                      <a:pt x="7624" y="0"/>
                    </a:cubicBezTo>
                    <a:lnTo>
                      <a:pt x="7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6" name="Google Shape;7386;p24"/>
              <p:cNvSpPr/>
              <p:nvPr/>
            </p:nvSpPr>
            <p:spPr>
              <a:xfrm>
                <a:off x="5583238" y="5365750"/>
                <a:ext cx="1490665" cy="744533"/>
              </a:xfrm>
              <a:custGeom>
                <a:rect b="b" l="l" r="r" t="t"/>
                <a:pathLst>
                  <a:path extrusionOk="0" h="3458" w="6917">
                    <a:moveTo>
                      <a:pt x="6841" y="0"/>
                    </a:moveTo>
                    <a:cubicBezTo>
                      <a:pt x="6841" y="1865"/>
                      <a:pt x="5324" y="3382"/>
                      <a:pt x="3459" y="3382"/>
                    </a:cubicBezTo>
                    <a:cubicBezTo>
                      <a:pt x="1594" y="3382"/>
                      <a:pt x="77" y="1865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07"/>
                      <a:pt x="1552" y="3458"/>
                      <a:pt x="3459" y="3458"/>
                    </a:cubicBezTo>
                    <a:cubicBezTo>
                      <a:pt x="5366" y="3458"/>
                      <a:pt x="6917" y="1907"/>
                      <a:pt x="6917" y="0"/>
                    </a:cubicBezTo>
                    <a:lnTo>
                      <a:pt x="68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7" name="Google Shape;7387;p24"/>
              <p:cNvSpPr/>
              <p:nvPr/>
            </p:nvSpPr>
            <p:spPr>
              <a:xfrm>
                <a:off x="5654675" y="5365750"/>
                <a:ext cx="1347793" cy="674686"/>
              </a:xfrm>
              <a:custGeom>
                <a:rect b="b" l="l" r="r" t="t"/>
                <a:pathLst>
                  <a:path extrusionOk="0" h="3128" w="6256">
                    <a:moveTo>
                      <a:pt x="6180" y="0"/>
                    </a:moveTo>
                    <a:cubicBezTo>
                      <a:pt x="6180" y="1683"/>
                      <a:pt x="4811" y="3052"/>
                      <a:pt x="3128" y="3052"/>
                    </a:cubicBezTo>
                    <a:cubicBezTo>
                      <a:pt x="1445" y="3052"/>
                      <a:pt x="76" y="1683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25"/>
                      <a:pt x="1403" y="3128"/>
                      <a:pt x="3128" y="3128"/>
                    </a:cubicBezTo>
                    <a:cubicBezTo>
                      <a:pt x="4853" y="3128"/>
                      <a:pt x="6256" y="1725"/>
                      <a:pt x="6256" y="0"/>
                    </a:cubicBezTo>
                    <a:lnTo>
                      <a:pt x="618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8" name="Google Shape;7388;p24"/>
              <p:cNvSpPr/>
              <p:nvPr/>
            </p:nvSpPr>
            <p:spPr>
              <a:xfrm>
                <a:off x="5721350" y="5365750"/>
                <a:ext cx="1214437" cy="606423"/>
              </a:xfrm>
              <a:custGeom>
                <a:rect b="b" l="l" r="r" t="t"/>
                <a:pathLst>
                  <a:path extrusionOk="0" h="2817" w="5634">
                    <a:moveTo>
                      <a:pt x="5558" y="0"/>
                    </a:moveTo>
                    <a:cubicBezTo>
                      <a:pt x="5558" y="1511"/>
                      <a:pt x="4328" y="2741"/>
                      <a:pt x="2817" y="2741"/>
                    </a:cubicBezTo>
                    <a:cubicBezTo>
                      <a:pt x="1306" y="2741"/>
                      <a:pt x="76" y="1511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53"/>
                      <a:pt x="1264" y="2817"/>
                      <a:pt x="2817" y="2817"/>
                    </a:cubicBezTo>
                    <a:cubicBezTo>
                      <a:pt x="4370" y="2817"/>
                      <a:pt x="5634" y="1553"/>
                      <a:pt x="5634" y="0"/>
                    </a:cubicBezTo>
                    <a:lnTo>
                      <a:pt x="55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9" name="Google Shape;7389;p24"/>
              <p:cNvSpPr/>
              <p:nvPr/>
            </p:nvSpPr>
            <p:spPr>
              <a:xfrm>
                <a:off x="5784850" y="5365750"/>
                <a:ext cx="1087432" cy="542928"/>
              </a:xfrm>
              <a:custGeom>
                <a:rect b="b" l="l" r="r" t="t"/>
                <a:pathLst>
                  <a:path extrusionOk="0" h="2520" w="5041">
                    <a:moveTo>
                      <a:pt x="4965" y="0"/>
                    </a:moveTo>
                    <a:cubicBezTo>
                      <a:pt x="4965" y="1348"/>
                      <a:pt x="3869" y="2444"/>
                      <a:pt x="2521" y="2444"/>
                    </a:cubicBezTo>
                    <a:cubicBezTo>
                      <a:pt x="1173" y="2444"/>
                      <a:pt x="77" y="1348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90"/>
                      <a:pt x="1131" y="2520"/>
                      <a:pt x="2521" y="2520"/>
                    </a:cubicBezTo>
                    <a:cubicBezTo>
                      <a:pt x="3911" y="2520"/>
                      <a:pt x="5041" y="1390"/>
                      <a:pt x="5041" y="0"/>
                    </a:cubicBezTo>
                    <a:lnTo>
                      <a:pt x="49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0" name="Google Shape;7390;p24"/>
              <p:cNvSpPr/>
              <p:nvPr/>
            </p:nvSpPr>
            <p:spPr>
              <a:xfrm>
                <a:off x="5849938" y="5365750"/>
                <a:ext cx="957261" cy="477836"/>
              </a:xfrm>
              <a:custGeom>
                <a:rect b="b" l="l" r="r" t="t"/>
                <a:pathLst>
                  <a:path extrusionOk="0" h="2217" w="4435">
                    <a:moveTo>
                      <a:pt x="4359" y="0"/>
                    </a:moveTo>
                    <a:cubicBezTo>
                      <a:pt x="4359" y="1181"/>
                      <a:pt x="3399" y="2141"/>
                      <a:pt x="2218" y="2141"/>
                    </a:cubicBezTo>
                    <a:cubicBezTo>
                      <a:pt x="1037" y="2141"/>
                      <a:pt x="76" y="1181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23"/>
                      <a:pt x="995" y="2217"/>
                      <a:pt x="2218" y="2217"/>
                    </a:cubicBezTo>
                    <a:cubicBezTo>
                      <a:pt x="3441" y="2217"/>
                      <a:pt x="4435" y="1223"/>
                      <a:pt x="4435" y="0"/>
                    </a:cubicBezTo>
                    <a:lnTo>
                      <a:pt x="4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1" name="Google Shape;7391;p24"/>
              <p:cNvSpPr/>
              <p:nvPr/>
            </p:nvSpPr>
            <p:spPr>
              <a:xfrm>
                <a:off x="5908675" y="5365750"/>
                <a:ext cx="839785" cy="419099"/>
              </a:xfrm>
              <a:custGeom>
                <a:rect b="b" l="l" r="r" t="t"/>
                <a:pathLst>
                  <a:path extrusionOk="0" h="1945" w="3891">
                    <a:moveTo>
                      <a:pt x="3815" y="0"/>
                    </a:moveTo>
                    <a:cubicBezTo>
                      <a:pt x="3815" y="1031"/>
                      <a:pt x="2977" y="1869"/>
                      <a:pt x="1946" y="1869"/>
                    </a:cubicBezTo>
                    <a:cubicBezTo>
                      <a:pt x="915" y="1869"/>
                      <a:pt x="77" y="1031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73"/>
                      <a:pt x="873" y="1945"/>
                      <a:pt x="1946" y="1945"/>
                    </a:cubicBezTo>
                    <a:cubicBezTo>
                      <a:pt x="3019" y="1945"/>
                      <a:pt x="3891" y="1073"/>
                      <a:pt x="3891" y="0"/>
                    </a:cubicBezTo>
                    <a:lnTo>
                      <a:pt x="38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2" name="Google Shape;7392;p24"/>
              <p:cNvSpPr/>
              <p:nvPr/>
            </p:nvSpPr>
            <p:spPr>
              <a:xfrm>
                <a:off x="5972175" y="5365750"/>
                <a:ext cx="712785" cy="355600"/>
              </a:xfrm>
              <a:custGeom>
                <a:rect b="b" l="l" r="r" t="t"/>
                <a:pathLst>
                  <a:path extrusionOk="0" h="1650" w="3301">
                    <a:moveTo>
                      <a:pt x="3225" y="0"/>
                    </a:moveTo>
                    <a:cubicBezTo>
                      <a:pt x="3225" y="868"/>
                      <a:pt x="2519" y="1574"/>
                      <a:pt x="1651" y="1574"/>
                    </a:cubicBezTo>
                    <a:cubicBezTo>
                      <a:pt x="783" y="1574"/>
                      <a:pt x="76" y="868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10"/>
                      <a:pt x="741" y="1650"/>
                      <a:pt x="1651" y="1650"/>
                    </a:cubicBezTo>
                    <a:cubicBezTo>
                      <a:pt x="2561" y="1650"/>
                      <a:pt x="3301" y="910"/>
                      <a:pt x="3301" y="0"/>
                    </a:cubicBezTo>
                    <a:lnTo>
                      <a:pt x="32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3" name="Google Shape;7393;p24"/>
              <p:cNvSpPr/>
              <p:nvPr/>
            </p:nvSpPr>
            <p:spPr>
              <a:xfrm>
                <a:off x="6035675" y="5365750"/>
                <a:ext cx="587376" cy="293688"/>
              </a:xfrm>
              <a:custGeom>
                <a:rect b="b" l="l" r="r" t="t"/>
                <a:pathLst>
                  <a:path extrusionOk="0" h="1362" w="2724">
                    <a:moveTo>
                      <a:pt x="2648" y="0"/>
                    </a:moveTo>
                    <a:cubicBezTo>
                      <a:pt x="2648" y="709"/>
                      <a:pt x="2071" y="1286"/>
                      <a:pt x="1362" y="1286"/>
                    </a:cubicBezTo>
                    <a:cubicBezTo>
                      <a:pt x="653" y="1286"/>
                      <a:pt x="76" y="709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1"/>
                      <a:pt x="611" y="1362"/>
                      <a:pt x="1362" y="1362"/>
                    </a:cubicBezTo>
                    <a:cubicBezTo>
                      <a:pt x="2113" y="1362"/>
                      <a:pt x="2724" y="751"/>
                      <a:pt x="2724" y="0"/>
                    </a:cubicBez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4" name="Google Shape;7394;p24"/>
              <p:cNvSpPr/>
              <p:nvPr/>
            </p:nvSpPr>
            <p:spPr>
              <a:xfrm>
                <a:off x="6105525" y="5365750"/>
                <a:ext cx="446087" cy="222249"/>
              </a:xfrm>
              <a:custGeom>
                <a:rect b="b" l="l" r="r" t="t"/>
                <a:pathLst>
                  <a:path extrusionOk="0" h="1032" w="2064">
                    <a:moveTo>
                      <a:pt x="1987" y="0"/>
                    </a:moveTo>
                    <a:cubicBezTo>
                      <a:pt x="1987" y="527"/>
                      <a:pt x="1559" y="955"/>
                      <a:pt x="1032" y="955"/>
                    </a:cubicBezTo>
                    <a:cubicBezTo>
                      <a:pt x="505" y="955"/>
                      <a:pt x="76" y="527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69"/>
                      <a:pt x="463" y="1032"/>
                      <a:pt x="1032" y="1032"/>
                    </a:cubicBezTo>
                    <a:cubicBezTo>
                      <a:pt x="1601" y="1032"/>
                      <a:pt x="2064" y="569"/>
                      <a:pt x="2064" y="0"/>
                    </a:cubicBezTo>
                    <a:lnTo>
                      <a:pt x="19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5" name="Google Shape;7395;p24"/>
              <p:cNvSpPr/>
              <p:nvPr/>
            </p:nvSpPr>
            <p:spPr>
              <a:xfrm>
                <a:off x="6156325" y="5365750"/>
                <a:ext cx="344489" cy="171450"/>
              </a:xfrm>
              <a:custGeom>
                <a:rect b="b" l="l" r="r" t="t"/>
                <a:pathLst>
                  <a:path extrusionOk="0" h="796" w="1592">
                    <a:moveTo>
                      <a:pt x="1516" y="0"/>
                    </a:moveTo>
                    <a:cubicBezTo>
                      <a:pt x="1516" y="397"/>
                      <a:pt x="1193" y="720"/>
                      <a:pt x="796" y="720"/>
                    </a:cubicBezTo>
                    <a:cubicBezTo>
                      <a:pt x="399" y="720"/>
                      <a:pt x="76" y="397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39"/>
                      <a:pt x="357" y="796"/>
                      <a:pt x="796" y="796"/>
                    </a:cubicBezTo>
                    <a:cubicBezTo>
                      <a:pt x="1235" y="796"/>
                      <a:pt x="1592" y="439"/>
                      <a:pt x="1592" y="0"/>
                    </a:cubicBezTo>
                    <a:lnTo>
                      <a:pt x="15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96" name="Google Shape;7396;p24"/>
            <p:cNvSpPr/>
            <p:nvPr/>
          </p:nvSpPr>
          <p:spPr>
            <a:xfrm>
              <a:off x="2241850" y="-41650"/>
              <a:ext cx="814391" cy="814391"/>
            </a:xfrm>
            <a:custGeom>
              <a:rect b="b" l="l" r="r" t="t"/>
              <a:pathLst>
                <a:path extrusionOk="0" h="3774" w="3774">
                  <a:moveTo>
                    <a:pt x="3774" y="3774"/>
                  </a:move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lnTo>
                    <a:pt x="3774" y="3774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7" name="Google Shape;7397;p24"/>
            <p:cNvSpPr/>
            <p:nvPr/>
          </p:nvSpPr>
          <p:spPr>
            <a:xfrm flipH="1">
              <a:off x="3056250" y="-41650"/>
              <a:ext cx="814391" cy="814391"/>
            </a:xfrm>
            <a:custGeom>
              <a:rect b="b" l="l" r="r" t="t"/>
              <a:pathLst>
                <a:path extrusionOk="0" h="3774" w="3774">
                  <a:moveTo>
                    <a:pt x="3774" y="3774"/>
                  </a:move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lnTo>
                    <a:pt x="3774" y="3774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98" name="Google Shape;7398;p24"/>
          <p:cNvSpPr/>
          <p:nvPr/>
        </p:nvSpPr>
        <p:spPr>
          <a:xfrm flipH="1">
            <a:off x="8" y="4249851"/>
            <a:ext cx="897174" cy="897174"/>
          </a:xfrm>
          <a:custGeom>
            <a:rect b="b" l="l" r="r" t="t"/>
            <a:pathLst>
              <a:path extrusionOk="0" h="3774" w="3774">
                <a:moveTo>
                  <a:pt x="3774" y="0"/>
                </a:moveTo>
                <a:cubicBezTo>
                  <a:pt x="3774" y="3774"/>
                  <a:pt x="3774" y="3774"/>
                  <a:pt x="3774" y="3774"/>
                </a:cubicBezTo>
                <a:cubicBezTo>
                  <a:pt x="0" y="3774"/>
                  <a:pt x="0" y="3774"/>
                  <a:pt x="0" y="3774"/>
                </a:cubicBezTo>
                <a:cubicBezTo>
                  <a:pt x="2084" y="3774"/>
                  <a:pt x="3774" y="2084"/>
                  <a:pt x="3774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9" name="Google Shape;7399;p24"/>
          <p:cNvPicPr preferRelativeResize="0"/>
          <p:nvPr/>
        </p:nvPicPr>
        <p:blipFill rotWithShape="1">
          <a:blip r:embed="rId2">
            <a:alphaModFix/>
          </a:blip>
          <a:srcRect b="0" l="0" r="82306" t="0"/>
          <a:stretch/>
        </p:blipFill>
        <p:spPr>
          <a:xfrm>
            <a:off x="8706700" y="-25350"/>
            <a:ext cx="1295452" cy="52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00" name="Google Shape;7400;p24"/>
          <p:cNvGrpSpPr/>
          <p:nvPr/>
        </p:nvGrpSpPr>
        <p:grpSpPr>
          <a:xfrm flipH="1">
            <a:off x="8706696" y="0"/>
            <a:ext cx="1295448" cy="5143626"/>
            <a:chOff x="-858154" y="0"/>
            <a:chExt cx="1295448" cy="5143626"/>
          </a:xfrm>
        </p:grpSpPr>
        <p:grpSp>
          <p:nvGrpSpPr>
            <p:cNvPr id="7401" name="Google Shape;7401;p24"/>
            <p:cNvGrpSpPr/>
            <p:nvPr/>
          </p:nvGrpSpPr>
          <p:grpSpPr>
            <a:xfrm>
              <a:off x="-858154" y="0"/>
              <a:ext cx="1295448" cy="2571807"/>
              <a:chOff x="1333341" y="1"/>
              <a:chExt cx="2590897" cy="5143615"/>
            </a:xfrm>
          </p:grpSpPr>
          <p:grpSp>
            <p:nvGrpSpPr>
              <p:cNvPr id="7402" name="Google Shape;7402;p24"/>
              <p:cNvGrpSpPr/>
              <p:nvPr/>
            </p:nvGrpSpPr>
            <p:grpSpPr>
              <a:xfrm>
                <a:off x="1336308" y="2571793"/>
                <a:ext cx="2587929" cy="2571823"/>
                <a:chOff x="1336281" y="1565676"/>
                <a:chExt cx="2629742" cy="2613376"/>
              </a:xfrm>
            </p:grpSpPr>
            <p:sp>
              <p:nvSpPr>
                <p:cNvPr id="7403" name="Google Shape;7403;p24"/>
                <p:cNvSpPr/>
                <p:nvPr/>
              </p:nvSpPr>
              <p:spPr>
                <a:xfrm rot="10800000">
                  <a:off x="2661634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4" name="Google Shape;7404;p24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5" name="Google Shape;7405;p24"/>
                <p:cNvSpPr/>
                <p:nvPr/>
              </p:nvSpPr>
              <p:spPr>
                <a:xfrm rot="10800000">
                  <a:off x="2659332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6" name="Google Shape;7406;p24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7" name="Google Shape;7407;p24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8" name="Google Shape;7408;p24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9" name="Google Shape;7409;p24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0" name="Google Shape;7410;p24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1" name="Google Shape;7411;p24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2" name="Google Shape;7412;p24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3" name="Google Shape;7413;p24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4" name="Google Shape;7414;p24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5" name="Google Shape;7415;p24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6" name="Google Shape;7416;p24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7" name="Google Shape;7417;p24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8" name="Google Shape;7418;p24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9" name="Google Shape;7419;p24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0" name="Google Shape;7420;p24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1" name="Google Shape;7421;p24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2" name="Google Shape;7422;p24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3" name="Google Shape;7423;p24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4" name="Google Shape;7424;p24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5" name="Google Shape;7425;p24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6" name="Google Shape;7426;p24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7" name="Google Shape;7427;p24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8" name="Google Shape;7428;p24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9" name="Google Shape;7429;p24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0" name="Google Shape;7430;p24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1" name="Google Shape;7431;p24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2" name="Google Shape;7432;p24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3" name="Google Shape;7433;p24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4" name="Google Shape;7434;p24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5" name="Google Shape;7435;p24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6" name="Google Shape;7436;p24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7" name="Google Shape;7437;p24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8" name="Google Shape;7438;p24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9" name="Google Shape;7439;p24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0" name="Google Shape;7440;p24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1" name="Google Shape;7441;p24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2" name="Google Shape;7442;p24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3" name="Google Shape;7443;p24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4" name="Google Shape;7444;p24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5" name="Google Shape;7445;p24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6" name="Google Shape;7446;p24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7" name="Google Shape;7447;p24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8" name="Google Shape;7448;p24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9" name="Google Shape;7449;p24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0" name="Google Shape;7450;p24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1" name="Google Shape;7451;p24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2" name="Google Shape;7452;p24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3" name="Google Shape;7453;p24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4" name="Google Shape;7454;p24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5" name="Google Shape;7455;p24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6" name="Google Shape;7456;p24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7" name="Google Shape;7457;p24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8" name="Google Shape;7458;p24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9" name="Google Shape;7459;p24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0" name="Google Shape;7460;p24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1" name="Google Shape;7461;p24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2" name="Google Shape;7462;p24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3" name="Google Shape;7463;p24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4" name="Google Shape;7464;p24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5" name="Google Shape;7465;p24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6" name="Google Shape;7466;p24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7" name="Google Shape;7467;p24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8" name="Google Shape;7468;p24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9" name="Google Shape;7469;p24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0" name="Google Shape;7470;p24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1" name="Google Shape;7471;p24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2" name="Google Shape;7472;p24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3" name="Google Shape;7473;p24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4" name="Google Shape;7474;p24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5" name="Google Shape;7475;p24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6" name="Google Shape;7476;p24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7" name="Google Shape;7477;p24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8" name="Google Shape;7478;p24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9" name="Google Shape;7479;p24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0" name="Google Shape;7480;p24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1" name="Google Shape;7481;p24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2" name="Google Shape;7482;p24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3" name="Google Shape;7483;p24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484" name="Google Shape;7484;p24"/>
              <p:cNvGrpSpPr/>
              <p:nvPr/>
            </p:nvGrpSpPr>
            <p:grpSpPr>
              <a:xfrm flipH="1">
                <a:off x="1333341" y="1412"/>
                <a:ext cx="2590185" cy="2573191"/>
                <a:chOff x="1331442" y="1564286"/>
                <a:chExt cx="2632034" cy="2614766"/>
              </a:xfrm>
            </p:grpSpPr>
            <p:sp>
              <p:nvSpPr>
                <p:cNvPr id="7485" name="Google Shape;7485;p24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6" name="Google Shape;7486;p24"/>
                <p:cNvSpPr/>
                <p:nvPr/>
              </p:nvSpPr>
              <p:spPr>
                <a:xfrm rot="10800000">
                  <a:off x="1331442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7" name="Google Shape;7487;p24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8" name="Google Shape;7488;p24"/>
                <p:cNvSpPr/>
                <p:nvPr/>
              </p:nvSpPr>
              <p:spPr>
                <a:xfrm rot="10800000">
                  <a:off x="1338169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9" name="Google Shape;7489;p24"/>
                <p:cNvSpPr/>
                <p:nvPr/>
              </p:nvSpPr>
              <p:spPr>
                <a:xfrm rot="10800000">
                  <a:off x="1338171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0" name="Google Shape;7490;p24"/>
                <p:cNvSpPr/>
                <p:nvPr/>
              </p:nvSpPr>
              <p:spPr>
                <a:xfrm rot="10800000">
                  <a:off x="1338153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1" name="Google Shape;7491;p24"/>
                <p:cNvSpPr/>
                <p:nvPr/>
              </p:nvSpPr>
              <p:spPr>
                <a:xfrm rot="10800000">
                  <a:off x="1338170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2" name="Google Shape;7492;p24"/>
                <p:cNvSpPr/>
                <p:nvPr/>
              </p:nvSpPr>
              <p:spPr>
                <a:xfrm rot="10800000">
                  <a:off x="1338157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3" name="Google Shape;7493;p24"/>
                <p:cNvSpPr/>
                <p:nvPr/>
              </p:nvSpPr>
              <p:spPr>
                <a:xfrm rot="10800000">
                  <a:off x="1338168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4" name="Google Shape;7494;p24"/>
                <p:cNvSpPr/>
                <p:nvPr/>
              </p:nvSpPr>
              <p:spPr>
                <a:xfrm rot="10800000">
                  <a:off x="1338166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5" name="Google Shape;7495;p24"/>
                <p:cNvSpPr/>
                <p:nvPr/>
              </p:nvSpPr>
              <p:spPr>
                <a:xfrm rot="10800000">
                  <a:off x="1338168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6" name="Google Shape;7496;p24"/>
                <p:cNvSpPr/>
                <p:nvPr/>
              </p:nvSpPr>
              <p:spPr>
                <a:xfrm rot="10800000">
                  <a:off x="1338162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7" name="Google Shape;7497;p24"/>
                <p:cNvSpPr/>
                <p:nvPr/>
              </p:nvSpPr>
              <p:spPr>
                <a:xfrm rot="10800000">
                  <a:off x="1338161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8" name="Google Shape;7498;p24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9" name="Google Shape;7499;p24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0" name="Google Shape;7500;p24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1" name="Google Shape;7501;p24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2" name="Google Shape;7502;p24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3" name="Google Shape;7503;p24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4" name="Google Shape;7504;p24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5" name="Google Shape;7505;p24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6" name="Google Shape;7506;p24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7" name="Google Shape;7507;p24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8" name="Google Shape;7508;p24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9" name="Google Shape;7509;p24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0" name="Google Shape;7510;p24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1" name="Google Shape;7511;p24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2" name="Google Shape;7512;p24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3" name="Google Shape;7513;p24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4" name="Google Shape;7514;p24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5" name="Google Shape;7515;p24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6" name="Google Shape;7516;p24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7" name="Google Shape;7517;p24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8" name="Google Shape;7518;p24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9" name="Google Shape;7519;p24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0" name="Google Shape;7520;p24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1" name="Google Shape;7521;p24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2" name="Google Shape;7522;p24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3" name="Google Shape;7523;p24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4" name="Google Shape;7524;p24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5" name="Google Shape;7525;p24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6" name="Google Shape;7526;p24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7" name="Google Shape;7527;p24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8" name="Google Shape;7528;p24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9" name="Google Shape;7529;p24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0" name="Google Shape;7530;p24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1" name="Google Shape;7531;p24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2" name="Google Shape;7532;p24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3" name="Google Shape;7533;p24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4" name="Google Shape;7534;p24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5" name="Google Shape;7535;p24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6" name="Google Shape;7536;p24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7" name="Google Shape;7537;p24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8" name="Google Shape;7538;p24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9" name="Google Shape;7539;p24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0" name="Google Shape;7540;p24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1" name="Google Shape;7541;p24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2" name="Google Shape;7542;p24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3" name="Google Shape;7543;p24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4" name="Google Shape;7544;p24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5" name="Google Shape;7545;p24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6" name="Google Shape;7546;p24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7" name="Google Shape;7547;p24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8" name="Google Shape;7548;p24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9" name="Google Shape;7549;p24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0" name="Google Shape;7550;p24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1" name="Google Shape;7551;p24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2" name="Google Shape;7552;p24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3" name="Google Shape;7553;p24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4" name="Google Shape;7554;p24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5" name="Google Shape;7555;p24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6" name="Google Shape;7556;p24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7" name="Google Shape;7557;p24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8" name="Google Shape;7558;p24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9" name="Google Shape;7559;p24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0" name="Google Shape;7560;p24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1" name="Google Shape;7561;p24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2" name="Google Shape;7562;p24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3" name="Google Shape;7563;p24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4" name="Google Shape;7564;p24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5" name="Google Shape;7565;p24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566" name="Google Shape;7566;p24"/>
              <p:cNvSpPr/>
              <p:nvPr/>
            </p:nvSpPr>
            <p:spPr>
              <a:xfrm flipH="1">
                <a:off x="26383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7" name="Google Shape;7567;p24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68" name="Google Shape;7568;p24"/>
            <p:cNvGrpSpPr/>
            <p:nvPr/>
          </p:nvGrpSpPr>
          <p:grpSpPr>
            <a:xfrm>
              <a:off x="-858154" y="2571819"/>
              <a:ext cx="1295448" cy="2571807"/>
              <a:chOff x="1333341" y="1"/>
              <a:chExt cx="2590897" cy="5143615"/>
            </a:xfrm>
          </p:grpSpPr>
          <p:grpSp>
            <p:nvGrpSpPr>
              <p:cNvPr id="7569" name="Google Shape;7569;p24"/>
              <p:cNvGrpSpPr/>
              <p:nvPr/>
            </p:nvGrpSpPr>
            <p:grpSpPr>
              <a:xfrm>
                <a:off x="1336308" y="2571793"/>
                <a:ext cx="2587929" cy="2571823"/>
                <a:chOff x="1336281" y="1565676"/>
                <a:chExt cx="2629742" cy="2613376"/>
              </a:xfrm>
            </p:grpSpPr>
            <p:sp>
              <p:nvSpPr>
                <p:cNvPr id="7570" name="Google Shape;7570;p24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1" name="Google Shape;7571;p24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2" name="Google Shape;7572;p24"/>
                <p:cNvSpPr/>
                <p:nvPr/>
              </p:nvSpPr>
              <p:spPr>
                <a:xfrm rot="10800000">
                  <a:off x="2659332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3" name="Google Shape;7573;p24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4" name="Google Shape;7574;p24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5" name="Google Shape;7575;p24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6" name="Google Shape;7576;p24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7" name="Google Shape;7577;p24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8" name="Google Shape;7578;p24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9" name="Google Shape;7579;p24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0" name="Google Shape;7580;p24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1" name="Google Shape;7581;p24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2" name="Google Shape;7582;p24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3" name="Google Shape;7583;p24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4" name="Google Shape;7584;p24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5" name="Google Shape;7585;p24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6" name="Google Shape;7586;p24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7" name="Google Shape;7587;p24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8" name="Google Shape;7588;p24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9" name="Google Shape;7589;p24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0" name="Google Shape;7590;p24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1" name="Google Shape;7591;p24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2" name="Google Shape;7592;p24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3" name="Google Shape;7593;p24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4" name="Google Shape;7594;p24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5" name="Google Shape;7595;p24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6" name="Google Shape;7596;p24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7" name="Google Shape;7597;p24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8" name="Google Shape;7598;p24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9" name="Google Shape;7599;p24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0" name="Google Shape;7600;p24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1" name="Google Shape;7601;p24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2" name="Google Shape;7602;p24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3" name="Google Shape;7603;p24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4" name="Google Shape;7604;p24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5" name="Google Shape;7605;p24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6" name="Google Shape;7606;p24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7" name="Google Shape;7607;p24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8" name="Google Shape;7608;p24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9" name="Google Shape;7609;p24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0" name="Google Shape;7610;p24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1" name="Google Shape;7611;p24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2" name="Google Shape;7612;p24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3" name="Google Shape;7613;p24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4" name="Google Shape;7614;p24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5" name="Google Shape;7615;p24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6" name="Google Shape;7616;p24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7" name="Google Shape;7617;p24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8" name="Google Shape;7618;p24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9" name="Google Shape;7619;p24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0" name="Google Shape;7620;p24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1" name="Google Shape;7621;p24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2" name="Google Shape;7622;p24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3" name="Google Shape;7623;p24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4" name="Google Shape;7624;p24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5" name="Google Shape;7625;p24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6" name="Google Shape;7626;p24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7" name="Google Shape;7627;p24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8" name="Google Shape;7628;p24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9" name="Google Shape;7629;p24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0" name="Google Shape;7630;p24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1" name="Google Shape;7631;p24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2" name="Google Shape;7632;p24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3" name="Google Shape;7633;p24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4" name="Google Shape;7634;p24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5" name="Google Shape;7635;p24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6" name="Google Shape;7636;p24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7" name="Google Shape;7637;p24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8" name="Google Shape;7638;p24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9" name="Google Shape;7639;p24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0" name="Google Shape;7640;p24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1" name="Google Shape;7641;p24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2" name="Google Shape;7642;p24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3" name="Google Shape;7643;p24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4" name="Google Shape;7644;p24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5" name="Google Shape;7645;p24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6" name="Google Shape;7646;p24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7" name="Google Shape;7647;p24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8" name="Google Shape;7648;p24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9" name="Google Shape;7649;p24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0" name="Google Shape;7650;p24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51" name="Google Shape;7651;p24"/>
              <p:cNvGrpSpPr/>
              <p:nvPr/>
            </p:nvGrpSpPr>
            <p:grpSpPr>
              <a:xfrm flipH="1">
                <a:off x="1333341" y="1412"/>
                <a:ext cx="2588342" cy="2573191"/>
                <a:chOff x="1333314" y="1564286"/>
                <a:chExt cx="2630162" cy="2614766"/>
              </a:xfrm>
            </p:grpSpPr>
            <p:sp>
              <p:nvSpPr>
                <p:cNvPr id="7652" name="Google Shape;7652;p24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3" name="Google Shape;7653;p24"/>
                <p:cNvSpPr/>
                <p:nvPr/>
              </p:nvSpPr>
              <p:spPr>
                <a:xfrm rot="10800000">
                  <a:off x="133628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4" name="Google Shape;7654;p24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5" name="Google Shape;7655;p24"/>
                <p:cNvSpPr/>
                <p:nvPr/>
              </p:nvSpPr>
              <p:spPr>
                <a:xfrm rot="10800000">
                  <a:off x="1333330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6" name="Google Shape;7656;p24"/>
                <p:cNvSpPr/>
                <p:nvPr/>
              </p:nvSpPr>
              <p:spPr>
                <a:xfrm rot="10800000">
                  <a:off x="1333331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7" name="Google Shape;7657;p24"/>
                <p:cNvSpPr/>
                <p:nvPr/>
              </p:nvSpPr>
              <p:spPr>
                <a:xfrm rot="10800000">
                  <a:off x="1333314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8" name="Google Shape;7658;p24"/>
                <p:cNvSpPr/>
                <p:nvPr/>
              </p:nvSpPr>
              <p:spPr>
                <a:xfrm rot="10800000">
                  <a:off x="1333331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9" name="Google Shape;7659;p24"/>
                <p:cNvSpPr/>
                <p:nvPr/>
              </p:nvSpPr>
              <p:spPr>
                <a:xfrm rot="10800000">
                  <a:off x="1333318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0" name="Google Shape;7660;p24"/>
                <p:cNvSpPr/>
                <p:nvPr/>
              </p:nvSpPr>
              <p:spPr>
                <a:xfrm rot="10800000">
                  <a:off x="1333328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1" name="Google Shape;7661;p24"/>
                <p:cNvSpPr/>
                <p:nvPr/>
              </p:nvSpPr>
              <p:spPr>
                <a:xfrm rot="10800000">
                  <a:off x="1333327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2" name="Google Shape;7662;p24"/>
                <p:cNvSpPr/>
                <p:nvPr/>
              </p:nvSpPr>
              <p:spPr>
                <a:xfrm rot="10800000">
                  <a:off x="1333328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3" name="Google Shape;7663;p24"/>
                <p:cNvSpPr/>
                <p:nvPr/>
              </p:nvSpPr>
              <p:spPr>
                <a:xfrm rot="10800000">
                  <a:off x="1333323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4" name="Google Shape;7664;p24"/>
                <p:cNvSpPr/>
                <p:nvPr/>
              </p:nvSpPr>
              <p:spPr>
                <a:xfrm rot="10800000">
                  <a:off x="1333322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5" name="Google Shape;7665;p24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6" name="Google Shape;7666;p24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7" name="Google Shape;7667;p24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8" name="Google Shape;7668;p24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9" name="Google Shape;7669;p24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0" name="Google Shape;7670;p24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1" name="Google Shape;7671;p24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2" name="Google Shape;7672;p24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3" name="Google Shape;7673;p24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4" name="Google Shape;7674;p24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5" name="Google Shape;7675;p24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6" name="Google Shape;7676;p24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7" name="Google Shape;7677;p24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8" name="Google Shape;7678;p24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9" name="Google Shape;7679;p24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0" name="Google Shape;7680;p24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1" name="Google Shape;7681;p24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2" name="Google Shape;7682;p24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3" name="Google Shape;7683;p24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4" name="Google Shape;7684;p24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5" name="Google Shape;7685;p24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6" name="Google Shape;7686;p24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7" name="Google Shape;7687;p24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8" name="Google Shape;7688;p24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9" name="Google Shape;7689;p24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0" name="Google Shape;7690;p24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1" name="Google Shape;7691;p24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2" name="Google Shape;7692;p24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3" name="Google Shape;7693;p24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4" name="Google Shape;7694;p24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5" name="Google Shape;7695;p24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6" name="Google Shape;7696;p24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7" name="Google Shape;7697;p24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8" name="Google Shape;7698;p24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9" name="Google Shape;7699;p24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0" name="Google Shape;7700;p24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1" name="Google Shape;7701;p24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2" name="Google Shape;7702;p24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3" name="Google Shape;7703;p24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4" name="Google Shape;7704;p24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5" name="Google Shape;7705;p24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6" name="Google Shape;7706;p24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7" name="Google Shape;7707;p24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8" name="Google Shape;7708;p24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9" name="Google Shape;7709;p24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0" name="Google Shape;7710;p24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1" name="Google Shape;7711;p24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2" name="Google Shape;7712;p24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3" name="Google Shape;7713;p24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4" name="Google Shape;7714;p24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5" name="Google Shape;7715;p24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6" name="Google Shape;7716;p24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7" name="Google Shape;7717;p24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8" name="Google Shape;7718;p24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9" name="Google Shape;7719;p24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0" name="Google Shape;7720;p24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1" name="Google Shape;7721;p24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2" name="Google Shape;7722;p24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3" name="Google Shape;7723;p24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4" name="Google Shape;7724;p24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5" name="Google Shape;7725;p24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6" name="Google Shape;7726;p24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7" name="Google Shape;7727;p24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8" name="Google Shape;7728;p24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9" name="Google Shape;7729;p24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0" name="Google Shape;7730;p24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1" name="Google Shape;7731;p24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2" name="Google Shape;7732;p24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733" name="Google Shape;7733;p24"/>
              <p:cNvSpPr/>
              <p:nvPr/>
            </p:nvSpPr>
            <p:spPr>
              <a:xfrm flipH="1">
                <a:off x="26383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4" name="Google Shape;7734;p24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7735" name="Shape 7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6" name="Google Shape;7736;p25"/>
          <p:cNvPicPr preferRelativeResize="0"/>
          <p:nvPr/>
        </p:nvPicPr>
        <p:blipFill rotWithShape="1">
          <a:blip r:embed="rId2">
            <a:alphaModFix/>
          </a:blip>
          <a:srcRect b="0" l="82306" r="0" t="0"/>
          <a:stretch/>
        </p:blipFill>
        <p:spPr>
          <a:xfrm>
            <a:off x="-868043" y="-25350"/>
            <a:ext cx="1295452" cy="52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37" name="Google Shape;7737;p25"/>
          <p:cNvGrpSpPr/>
          <p:nvPr/>
        </p:nvGrpSpPr>
        <p:grpSpPr>
          <a:xfrm>
            <a:off x="-858154" y="0"/>
            <a:ext cx="1287237" cy="5143626"/>
            <a:chOff x="-858154" y="0"/>
            <a:chExt cx="1287237" cy="5143626"/>
          </a:xfrm>
        </p:grpSpPr>
        <p:grpSp>
          <p:nvGrpSpPr>
            <p:cNvPr id="7738" name="Google Shape;7738;p25"/>
            <p:cNvGrpSpPr/>
            <p:nvPr/>
          </p:nvGrpSpPr>
          <p:grpSpPr>
            <a:xfrm>
              <a:off x="-858154" y="0"/>
              <a:ext cx="1285891" cy="2571807"/>
              <a:chOff x="1333341" y="1"/>
              <a:chExt cx="2571783" cy="5143615"/>
            </a:xfrm>
          </p:grpSpPr>
          <p:grpSp>
            <p:nvGrpSpPr>
              <p:cNvPr id="7739" name="Google Shape;7739;p25"/>
              <p:cNvGrpSpPr/>
              <p:nvPr/>
            </p:nvGrpSpPr>
            <p:grpSpPr>
              <a:xfrm>
                <a:off x="1336308" y="2571793"/>
                <a:ext cx="2568804" cy="2571823"/>
                <a:chOff x="1336281" y="1565676"/>
                <a:chExt cx="2610308" cy="2613376"/>
              </a:xfrm>
            </p:grpSpPr>
            <p:sp>
              <p:nvSpPr>
                <p:cNvPr id="7740" name="Google Shape;7740;p25"/>
                <p:cNvSpPr/>
                <p:nvPr/>
              </p:nvSpPr>
              <p:spPr>
                <a:xfrm rot="10800000">
                  <a:off x="2640142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1" name="Google Shape;7741;p25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2" name="Google Shape;7742;p25"/>
                <p:cNvSpPr/>
                <p:nvPr/>
              </p:nvSpPr>
              <p:spPr>
                <a:xfrm rot="10800000">
                  <a:off x="2639898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3" name="Google Shape;7743;p25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4" name="Google Shape;7744;p25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5" name="Google Shape;7745;p25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6" name="Google Shape;7746;p25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7" name="Google Shape;7747;p25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8" name="Google Shape;7748;p25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9" name="Google Shape;7749;p25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0" name="Google Shape;7750;p25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1" name="Google Shape;7751;p25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2" name="Google Shape;7752;p25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3" name="Google Shape;7753;p25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4" name="Google Shape;7754;p25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5" name="Google Shape;7755;p25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6" name="Google Shape;7756;p25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7" name="Google Shape;7757;p25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8" name="Google Shape;7758;p25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9" name="Google Shape;7759;p25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0" name="Google Shape;7760;p25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1" name="Google Shape;7761;p25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2" name="Google Shape;7762;p25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3" name="Google Shape;7763;p25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4" name="Google Shape;7764;p25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5" name="Google Shape;7765;p25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6" name="Google Shape;7766;p25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7" name="Google Shape;7767;p25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8" name="Google Shape;7768;p25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9" name="Google Shape;7769;p25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0" name="Google Shape;7770;p25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1" name="Google Shape;7771;p25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2" name="Google Shape;7772;p25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3" name="Google Shape;7773;p25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4" name="Google Shape;7774;p25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5" name="Google Shape;7775;p25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6" name="Google Shape;7776;p25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7" name="Google Shape;7777;p25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8" name="Google Shape;7778;p25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9" name="Google Shape;7779;p25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0" name="Google Shape;7780;p25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1" name="Google Shape;7781;p25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2" name="Google Shape;7782;p25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3" name="Google Shape;7783;p25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4" name="Google Shape;7784;p25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5" name="Google Shape;7785;p25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6" name="Google Shape;7786;p25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7" name="Google Shape;7787;p25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8" name="Google Shape;7788;p25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9" name="Google Shape;7789;p25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0" name="Google Shape;7790;p25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1" name="Google Shape;7791;p25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2" name="Google Shape;7792;p25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3" name="Google Shape;7793;p25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4" name="Google Shape;7794;p25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5" name="Google Shape;7795;p25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6" name="Google Shape;7796;p25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7" name="Google Shape;7797;p25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8" name="Google Shape;7798;p25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9" name="Google Shape;7799;p25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0" name="Google Shape;7800;p25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1" name="Google Shape;7801;p25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2" name="Google Shape;7802;p25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3" name="Google Shape;7803;p25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4" name="Google Shape;7804;p25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5" name="Google Shape;7805;p25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6" name="Google Shape;7806;p25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7" name="Google Shape;7807;p25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8" name="Google Shape;7808;p25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9" name="Google Shape;7809;p25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0" name="Google Shape;7810;p25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1" name="Google Shape;7811;p25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2" name="Google Shape;7812;p25"/>
                <p:cNvSpPr/>
                <p:nvPr/>
              </p:nvSpPr>
              <p:spPr>
                <a:xfrm rot="10800000">
                  <a:off x="2648213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3" name="Google Shape;7813;p25"/>
                <p:cNvSpPr/>
                <p:nvPr/>
              </p:nvSpPr>
              <p:spPr>
                <a:xfrm rot="10800000">
                  <a:off x="2648213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4" name="Google Shape;7814;p25"/>
                <p:cNvSpPr/>
                <p:nvPr/>
              </p:nvSpPr>
              <p:spPr>
                <a:xfrm rot="10800000">
                  <a:off x="2648213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5" name="Google Shape;7815;p25"/>
                <p:cNvSpPr/>
                <p:nvPr/>
              </p:nvSpPr>
              <p:spPr>
                <a:xfrm rot="10800000">
                  <a:off x="2648213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6" name="Google Shape;7816;p25"/>
                <p:cNvSpPr/>
                <p:nvPr/>
              </p:nvSpPr>
              <p:spPr>
                <a:xfrm rot="10800000">
                  <a:off x="2648213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7" name="Google Shape;7817;p25"/>
                <p:cNvSpPr/>
                <p:nvPr/>
              </p:nvSpPr>
              <p:spPr>
                <a:xfrm rot="10800000">
                  <a:off x="2648213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8" name="Google Shape;7818;p25"/>
                <p:cNvSpPr/>
                <p:nvPr/>
              </p:nvSpPr>
              <p:spPr>
                <a:xfrm rot="10800000">
                  <a:off x="2648213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9" name="Google Shape;7819;p25"/>
                <p:cNvSpPr/>
                <p:nvPr/>
              </p:nvSpPr>
              <p:spPr>
                <a:xfrm rot="10800000">
                  <a:off x="2648213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20" name="Google Shape;7820;p25"/>
              <p:cNvGrpSpPr/>
              <p:nvPr/>
            </p:nvGrpSpPr>
            <p:grpSpPr>
              <a:xfrm flipH="1">
                <a:off x="1333341" y="1412"/>
                <a:ext cx="2571772" cy="2573191"/>
                <a:chOff x="1350151" y="1564286"/>
                <a:chExt cx="2613324" cy="2614766"/>
              </a:xfrm>
            </p:grpSpPr>
            <p:sp>
              <p:nvSpPr>
                <p:cNvPr id="7821" name="Google Shape;7821;p25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2" name="Google Shape;7822;p25"/>
                <p:cNvSpPr/>
                <p:nvPr/>
              </p:nvSpPr>
              <p:spPr>
                <a:xfrm rot="10800000">
                  <a:off x="135015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3" name="Google Shape;7823;p25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4" name="Google Shape;7824;p25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5" name="Google Shape;7825;p25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6" name="Google Shape;7826;p25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7" name="Google Shape;7827;p25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8" name="Google Shape;7828;p25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9" name="Google Shape;7829;p25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0" name="Google Shape;7830;p25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1" name="Google Shape;7831;p25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2" name="Google Shape;7832;p25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3" name="Google Shape;7833;p25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4" name="Google Shape;7834;p25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5" name="Google Shape;7835;p25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6" name="Google Shape;7836;p25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7" name="Google Shape;7837;p25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8" name="Google Shape;7838;p25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9" name="Google Shape;7839;p25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0" name="Google Shape;7840;p25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1" name="Google Shape;7841;p25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2" name="Google Shape;7842;p25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3" name="Google Shape;7843;p25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4" name="Google Shape;7844;p25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5" name="Google Shape;7845;p25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6" name="Google Shape;7846;p25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7" name="Google Shape;7847;p25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8" name="Google Shape;7848;p25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9" name="Google Shape;7849;p25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0" name="Google Shape;7850;p25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1" name="Google Shape;7851;p25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2" name="Google Shape;7852;p25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3" name="Google Shape;7853;p25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4" name="Google Shape;7854;p25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5" name="Google Shape;7855;p25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6" name="Google Shape;7856;p25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7" name="Google Shape;7857;p25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8" name="Google Shape;7858;p25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9" name="Google Shape;7859;p25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0" name="Google Shape;7860;p25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1" name="Google Shape;7861;p25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2" name="Google Shape;7862;p25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3" name="Google Shape;7863;p25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4" name="Google Shape;7864;p25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5" name="Google Shape;7865;p25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6" name="Google Shape;7866;p25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7" name="Google Shape;7867;p25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8" name="Google Shape;7868;p25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9" name="Google Shape;7869;p25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0" name="Google Shape;7870;p25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1" name="Google Shape;7871;p25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2" name="Google Shape;7872;p25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3" name="Google Shape;7873;p25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4" name="Google Shape;7874;p25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5" name="Google Shape;7875;p25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6" name="Google Shape;7876;p25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7" name="Google Shape;7877;p25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8" name="Google Shape;7878;p25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9" name="Google Shape;7879;p25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0" name="Google Shape;7880;p25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1" name="Google Shape;7881;p25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2" name="Google Shape;7882;p25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3" name="Google Shape;7883;p25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4" name="Google Shape;7884;p25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5" name="Google Shape;7885;p25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6" name="Google Shape;7886;p25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7" name="Google Shape;7887;p25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8" name="Google Shape;7888;p25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9" name="Google Shape;7889;p25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0" name="Google Shape;7890;p25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1" name="Google Shape;7891;p25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2" name="Google Shape;7892;p25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3" name="Google Shape;7893;p25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4" name="Google Shape;7894;p25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5" name="Google Shape;7895;p25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6" name="Google Shape;7896;p25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7" name="Google Shape;7897;p25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8" name="Google Shape;7898;p25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9" name="Google Shape;7899;p25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0" name="Google Shape;7900;p25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1" name="Google Shape;7901;p25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902" name="Google Shape;7902;p25"/>
              <p:cNvSpPr/>
              <p:nvPr/>
            </p:nvSpPr>
            <p:spPr>
              <a:xfrm flipH="1">
                <a:off x="26192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3" name="Google Shape;7903;p25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04" name="Google Shape;7904;p25"/>
            <p:cNvGrpSpPr/>
            <p:nvPr/>
          </p:nvGrpSpPr>
          <p:grpSpPr>
            <a:xfrm>
              <a:off x="-858154" y="2571819"/>
              <a:ext cx="1287237" cy="2571807"/>
              <a:chOff x="1333341" y="1"/>
              <a:chExt cx="2574474" cy="5143615"/>
            </a:xfrm>
          </p:grpSpPr>
          <p:grpSp>
            <p:nvGrpSpPr>
              <p:cNvPr id="7905" name="Google Shape;7905;p25"/>
              <p:cNvGrpSpPr/>
              <p:nvPr/>
            </p:nvGrpSpPr>
            <p:grpSpPr>
              <a:xfrm>
                <a:off x="1336308" y="2571793"/>
                <a:ext cx="2571507" cy="2571823"/>
                <a:chOff x="1336281" y="1565676"/>
                <a:chExt cx="2613054" cy="2613376"/>
              </a:xfrm>
            </p:grpSpPr>
            <p:sp>
              <p:nvSpPr>
                <p:cNvPr id="7906" name="Google Shape;7906;p25"/>
                <p:cNvSpPr/>
                <p:nvPr/>
              </p:nvSpPr>
              <p:spPr>
                <a:xfrm rot="10800000">
                  <a:off x="2642888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7" name="Google Shape;7907;p25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8" name="Google Shape;7908;p25"/>
                <p:cNvSpPr/>
                <p:nvPr/>
              </p:nvSpPr>
              <p:spPr>
                <a:xfrm rot="10800000">
                  <a:off x="2642644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9" name="Google Shape;7909;p25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0" name="Google Shape;7910;p25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1" name="Google Shape;7911;p25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2" name="Google Shape;7912;p25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3" name="Google Shape;7913;p25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4" name="Google Shape;7914;p25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5" name="Google Shape;7915;p25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6" name="Google Shape;7916;p25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7" name="Google Shape;7917;p25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8" name="Google Shape;7918;p25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9" name="Google Shape;7919;p25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0" name="Google Shape;7920;p25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1" name="Google Shape;7921;p25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2" name="Google Shape;7922;p25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3" name="Google Shape;7923;p25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4" name="Google Shape;7924;p25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5" name="Google Shape;7925;p25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6" name="Google Shape;7926;p25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7" name="Google Shape;7927;p25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8" name="Google Shape;7928;p25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9" name="Google Shape;7929;p25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0" name="Google Shape;7930;p25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1" name="Google Shape;7931;p25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2" name="Google Shape;7932;p25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3" name="Google Shape;7933;p25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4" name="Google Shape;7934;p25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5" name="Google Shape;7935;p25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6" name="Google Shape;7936;p25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7" name="Google Shape;7937;p25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8" name="Google Shape;7938;p25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9" name="Google Shape;7939;p25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0" name="Google Shape;7940;p25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1" name="Google Shape;7941;p25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2" name="Google Shape;7942;p25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3" name="Google Shape;7943;p25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4" name="Google Shape;7944;p25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5" name="Google Shape;7945;p25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6" name="Google Shape;7946;p25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7" name="Google Shape;7947;p25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8" name="Google Shape;7948;p25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9" name="Google Shape;7949;p25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0" name="Google Shape;7950;p25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1" name="Google Shape;7951;p25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2" name="Google Shape;7952;p25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3" name="Google Shape;7953;p25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4" name="Google Shape;7954;p25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5" name="Google Shape;7955;p25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6" name="Google Shape;7956;p25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7" name="Google Shape;7957;p25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8" name="Google Shape;7958;p25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9" name="Google Shape;7959;p25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0" name="Google Shape;7960;p25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1" name="Google Shape;7961;p25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2" name="Google Shape;7962;p25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3" name="Google Shape;7963;p25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4" name="Google Shape;7964;p25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5" name="Google Shape;7965;p25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6" name="Google Shape;7966;p25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7" name="Google Shape;7967;p25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8" name="Google Shape;7968;p25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9" name="Google Shape;7969;p25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0" name="Google Shape;7970;p25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1" name="Google Shape;7971;p25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2" name="Google Shape;7972;p25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3" name="Google Shape;7973;p25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4" name="Google Shape;7974;p25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5" name="Google Shape;7975;p25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6" name="Google Shape;7976;p25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7" name="Google Shape;7977;p25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8" name="Google Shape;7978;p25"/>
                <p:cNvSpPr/>
                <p:nvPr/>
              </p:nvSpPr>
              <p:spPr>
                <a:xfrm rot="10800000">
                  <a:off x="2645432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9" name="Google Shape;7979;p25"/>
                <p:cNvSpPr/>
                <p:nvPr/>
              </p:nvSpPr>
              <p:spPr>
                <a:xfrm rot="10800000">
                  <a:off x="2645432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0" name="Google Shape;7980;p25"/>
                <p:cNvSpPr/>
                <p:nvPr/>
              </p:nvSpPr>
              <p:spPr>
                <a:xfrm rot="10800000">
                  <a:off x="2645432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1" name="Google Shape;7981;p25"/>
                <p:cNvSpPr/>
                <p:nvPr/>
              </p:nvSpPr>
              <p:spPr>
                <a:xfrm rot="10800000">
                  <a:off x="2645432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2" name="Google Shape;7982;p25"/>
                <p:cNvSpPr/>
                <p:nvPr/>
              </p:nvSpPr>
              <p:spPr>
                <a:xfrm rot="10800000">
                  <a:off x="2645432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3" name="Google Shape;7983;p25"/>
                <p:cNvSpPr/>
                <p:nvPr/>
              </p:nvSpPr>
              <p:spPr>
                <a:xfrm rot="10800000">
                  <a:off x="2645432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4" name="Google Shape;7984;p25"/>
                <p:cNvSpPr/>
                <p:nvPr/>
              </p:nvSpPr>
              <p:spPr>
                <a:xfrm rot="10800000">
                  <a:off x="2645432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5" name="Google Shape;7985;p25"/>
                <p:cNvSpPr/>
                <p:nvPr/>
              </p:nvSpPr>
              <p:spPr>
                <a:xfrm rot="10800000">
                  <a:off x="2645432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86" name="Google Shape;7986;p25"/>
              <p:cNvGrpSpPr/>
              <p:nvPr/>
            </p:nvGrpSpPr>
            <p:grpSpPr>
              <a:xfrm flipH="1">
                <a:off x="1333341" y="1412"/>
                <a:ext cx="2570547" cy="2573191"/>
                <a:chOff x="1351396" y="1564286"/>
                <a:chExt cx="2612080" cy="2614766"/>
              </a:xfrm>
            </p:grpSpPr>
            <p:sp>
              <p:nvSpPr>
                <p:cNvPr id="7987" name="Google Shape;7987;p25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8" name="Google Shape;7988;p25"/>
                <p:cNvSpPr/>
                <p:nvPr/>
              </p:nvSpPr>
              <p:spPr>
                <a:xfrm rot="10800000">
                  <a:off x="1351396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9" name="Google Shape;7989;p25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90" name="Google Shape;7990;p25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91" name="Google Shape;7991;p25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92" name="Google Shape;7992;p25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93" name="Google Shape;7993;p25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94" name="Google Shape;7994;p25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95" name="Google Shape;7995;p25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96" name="Google Shape;7996;p25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97" name="Google Shape;7997;p25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98" name="Google Shape;7998;p25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99" name="Google Shape;7999;p25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00" name="Google Shape;8000;p25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01" name="Google Shape;8001;p25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02" name="Google Shape;8002;p25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03" name="Google Shape;8003;p25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04" name="Google Shape;8004;p25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05" name="Google Shape;8005;p25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06" name="Google Shape;8006;p25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07" name="Google Shape;8007;p25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08" name="Google Shape;8008;p25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09" name="Google Shape;8009;p25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0" name="Google Shape;8010;p25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1" name="Google Shape;8011;p25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2" name="Google Shape;8012;p25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3" name="Google Shape;8013;p25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4" name="Google Shape;8014;p25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5" name="Google Shape;8015;p25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6" name="Google Shape;8016;p25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7" name="Google Shape;8017;p25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8" name="Google Shape;8018;p25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9" name="Google Shape;8019;p25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0" name="Google Shape;8020;p25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1" name="Google Shape;8021;p25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2" name="Google Shape;8022;p25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3" name="Google Shape;8023;p25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4" name="Google Shape;8024;p25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5" name="Google Shape;8025;p25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6" name="Google Shape;8026;p25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7" name="Google Shape;8027;p25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8" name="Google Shape;8028;p25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9" name="Google Shape;8029;p25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0" name="Google Shape;8030;p25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1" name="Google Shape;8031;p25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2" name="Google Shape;8032;p25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3" name="Google Shape;8033;p25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4" name="Google Shape;8034;p25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5" name="Google Shape;8035;p25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6" name="Google Shape;8036;p25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7" name="Google Shape;8037;p25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8" name="Google Shape;8038;p25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9" name="Google Shape;8039;p25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0" name="Google Shape;8040;p25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1" name="Google Shape;8041;p25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2" name="Google Shape;8042;p25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3" name="Google Shape;8043;p25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4" name="Google Shape;8044;p25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5" name="Google Shape;8045;p25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6" name="Google Shape;8046;p25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7" name="Google Shape;8047;p25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8" name="Google Shape;8048;p25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9" name="Google Shape;8049;p25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0" name="Google Shape;8050;p25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1" name="Google Shape;8051;p25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2" name="Google Shape;8052;p25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3" name="Google Shape;8053;p25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4" name="Google Shape;8054;p25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5" name="Google Shape;8055;p25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6" name="Google Shape;8056;p25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7" name="Google Shape;8057;p25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8" name="Google Shape;8058;p25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9" name="Google Shape;8059;p25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0" name="Google Shape;8060;p25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1" name="Google Shape;8061;p25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2" name="Google Shape;8062;p25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3" name="Google Shape;8063;p25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4" name="Google Shape;8064;p25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5" name="Google Shape;8065;p25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6" name="Google Shape;8066;p25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7" name="Google Shape;8067;p25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068" name="Google Shape;8068;p25"/>
              <p:cNvSpPr/>
              <p:nvPr/>
            </p:nvSpPr>
            <p:spPr>
              <a:xfrm flipH="1">
                <a:off x="2617959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9" name="Google Shape;8069;p25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70" name="Google Shape;8070;p25"/>
          <p:cNvGrpSpPr/>
          <p:nvPr/>
        </p:nvGrpSpPr>
        <p:grpSpPr>
          <a:xfrm>
            <a:off x="8256187" y="2123115"/>
            <a:ext cx="1339336" cy="3061976"/>
            <a:chOff x="8256187" y="2123115"/>
            <a:chExt cx="1339336" cy="3061976"/>
          </a:xfrm>
        </p:grpSpPr>
        <p:grpSp>
          <p:nvGrpSpPr>
            <p:cNvPr id="8071" name="Google Shape;8071;p25"/>
            <p:cNvGrpSpPr/>
            <p:nvPr/>
          </p:nvGrpSpPr>
          <p:grpSpPr>
            <a:xfrm flipH="1">
              <a:off x="8698385" y="2123115"/>
              <a:ext cx="897138" cy="897269"/>
              <a:chOff x="2241850" y="-41650"/>
              <a:chExt cx="1628791" cy="1629028"/>
            </a:xfrm>
          </p:grpSpPr>
          <p:grpSp>
            <p:nvGrpSpPr>
              <p:cNvPr id="8072" name="Google Shape;8072;p25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8073" name="Google Shape;8073;p25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74" name="Google Shape;8074;p25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75" name="Google Shape;8075;p25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76" name="Google Shape;8076;p25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77" name="Google Shape;8077;p25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78" name="Google Shape;8078;p25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79" name="Google Shape;8079;p25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80" name="Google Shape;8080;p25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81" name="Google Shape;8081;p25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82" name="Google Shape;8082;p25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83" name="Google Shape;8083;p25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084" name="Google Shape;8084;p25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5" name="Google Shape;8085;p25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86" name="Google Shape;8086;p25"/>
            <p:cNvGrpSpPr/>
            <p:nvPr/>
          </p:nvGrpSpPr>
          <p:grpSpPr>
            <a:xfrm>
              <a:off x="8256187" y="4286131"/>
              <a:ext cx="900873" cy="898959"/>
              <a:chOff x="4221163" y="2586038"/>
              <a:chExt cx="746127" cy="744541"/>
            </a:xfrm>
          </p:grpSpPr>
          <p:sp>
            <p:nvSpPr>
              <p:cNvPr id="8087" name="Google Shape;8087;p25"/>
              <p:cNvSpPr/>
              <p:nvPr/>
            </p:nvSpPr>
            <p:spPr>
              <a:xfrm>
                <a:off x="4221163" y="2586038"/>
                <a:ext cx="746124" cy="744541"/>
              </a:xfrm>
              <a:custGeom>
                <a:rect b="b" l="l" r="r" t="t"/>
                <a:pathLst>
                  <a:path extrusionOk="0" h="3459" w="3459">
                    <a:moveTo>
                      <a:pt x="0" y="3459"/>
                    </a:moveTo>
                    <a:cubicBezTo>
                      <a:pt x="76" y="3459"/>
                      <a:pt x="76" y="3459"/>
                      <a:pt x="76" y="3459"/>
                    </a:cubicBezTo>
                    <a:cubicBezTo>
                      <a:pt x="76" y="1594"/>
                      <a:pt x="1594" y="76"/>
                      <a:pt x="3459" y="76"/>
                    </a:cubicBezTo>
                    <a:cubicBezTo>
                      <a:pt x="3459" y="0"/>
                      <a:pt x="3459" y="0"/>
                      <a:pt x="3459" y="0"/>
                    </a:cubicBezTo>
                    <a:cubicBezTo>
                      <a:pt x="1552" y="0"/>
                      <a:pt x="0" y="1552"/>
                      <a:pt x="0" y="3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8" name="Google Shape;8088;p25"/>
              <p:cNvSpPr/>
              <p:nvPr/>
            </p:nvSpPr>
            <p:spPr>
              <a:xfrm>
                <a:off x="4292600" y="2655888"/>
                <a:ext cx="674686" cy="674686"/>
              </a:xfrm>
              <a:custGeom>
                <a:rect b="b" l="l" r="r" t="t"/>
                <a:pathLst>
                  <a:path extrusionOk="0" h="3128" w="3128">
                    <a:moveTo>
                      <a:pt x="0" y="3128"/>
                    </a:moveTo>
                    <a:cubicBezTo>
                      <a:pt x="76" y="3128"/>
                      <a:pt x="76" y="3128"/>
                      <a:pt x="76" y="3128"/>
                    </a:cubicBezTo>
                    <a:cubicBezTo>
                      <a:pt x="76" y="1445"/>
                      <a:pt x="1445" y="76"/>
                      <a:pt x="3128" y="76"/>
                    </a:cubicBezTo>
                    <a:cubicBezTo>
                      <a:pt x="3128" y="0"/>
                      <a:pt x="3128" y="0"/>
                      <a:pt x="3128" y="0"/>
                    </a:cubicBezTo>
                    <a:cubicBezTo>
                      <a:pt x="1403" y="0"/>
                      <a:pt x="0" y="1403"/>
                      <a:pt x="0" y="3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9" name="Google Shape;8089;p25"/>
              <p:cNvSpPr/>
              <p:nvPr/>
            </p:nvSpPr>
            <p:spPr>
              <a:xfrm>
                <a:off x="4359275" y="2724150"/>
                <a:ext cx="608014" cy="606423"/>
              </a:xfrm>
              <a:custGeom>
                <a:rect b="b" l="l" r="r" t="t"/>
                <a:pathLst>
                  <a:path extrusionOk="0" h="2817" w="2817">
                    <a:moveTo>
                      <a:pt x="0" y="2817"/>
                    </a:moveTo>
                    <a:cubicBezTo>
                      <a:pt x="76" y="2817"/>
                      <a:pt x="76" y="2817"/>
                      <a:pt x="76" y="2817"/>
                    </a:cubicBezTo>
                    <a:cubicBezTo>
                      <a:pt x="76" y="1305"/>
                      <a:pt x="1305" y="76"/>
                      <a:pt x="2817" y="76"/>
                    </a:cubicBezTo>
                    <a:cubicBezTo>
                      <a:pt x="2817" y="0"/>
                      <a:pt x="2817" y="0"/>
                      <a:pt x="2817" y="0"/>
                    </a:cubicBezTo>
                    <a:cubicBezTo>
                      <a:pt x="1263" y="0"/>
                      <a:pt x="0" y="1263"/>
                      <a:pt x="0" y="28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0" name="Google Shape;8090;p25"/>
              <p:cNvSpPr/>
              <p:nvPr/>
            </p:nvSpPr>
            <p:spPr>
              <a:xfrm>
                <a:off x="4422775" y="2787650"/>
                <a:ext cx="544511" cy="542923"/>
              </a:xfrm>
              <a:custGeom>
                <a:rect b="b" l="l" r="r" t="t"/>
                <a:pathLst>
                  <a:path extrusionOk="0" h="2521" w="2521">
                    <a:moveTo>
                      <a:pt x="0" y="2521"/>
                    </a:moveTo>
                    <a:cubicBezTo>
                      <a:pt x="76" y="2521"/>
                      <a:pt x="76" y="2521"/>
                      <a:pt x="76" y="2521"/>
                    </a:cubicBezTo>
                    <a:cubicBezTo>
                      <a:pt x="76" y="1173"/>
                      <a:pt x="1173" y="76"/>
                      <a:pt x="2521" y="76"/>
                    </a:cubicBezTo>
                    <a:cubicBezTo>
                      <a:pt x="2521" y="0"/>
                      <a:pt x="2521" y="0"/>
                      <a:pt x="2521" y="0"/>
                    </a:cubicBezTo>
                    <a:cubicBezTo>
                      <a:pt x="1131" y="0"/>
                      <a:pt x="0" y="1131"/>
                      <a:pt x="0" y="25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1" name="Google Shape;8091;p25"/>
              <p:cNvSpPr/>
              <p:nvPr/>
            </p:nvSpPr>
            <p:spPr>
              <a:xfrm>
                <a:off x="4487863" y="2852738"/>
                <a:ext cx="479426" cy="477835"/>
              </a:xfrm>
              <a:custGeom>
                <a:rect b="b" l="l" r="r" t="t"/>
                <a:pathLst>
                  <a:path extrusionOk="0" h="2218" w="2218">
                    <a:moveTo>
                      <a:pt x="0" y="2218"/>
                    </a:moveTo>
                    <a:cubicBezTo>
                      <a:pt x="76" y="2218"/>
                      <a:pt x="76" y="2218"/>
                      <a:pt x="76" y="2218"/>
                    </a:cubicBezTo>
                    <a:cubicBezTo>
                      <a:pt x="76" y="1037"/>
                      <a:pt x="1037" y="76"/>
                      <a:pt x="2218" y="76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995" y="0"/>
                      <a:pt x="0" y="995"/>
                      <a:pt x="0" y="22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2" name="Google Shape;8092;p25"/>
              <p:cNvSpPr/>
              <p:nvPr/>
            </p:nvSpPr>
            <p:spPr>
              <a:xfrm>
                <a:off x="4546600" y="2911475"/>
                <a:ext cx="420686" cy="419100"/>
              </a:xfrm>
              <a:custGeom>
                <a:rect b="b" l="l" r="r" t="t"/>
                <a:pathLst>
                  <a:path extrusionOk="0" h="1946" w="1946">
                    <a:moveTo>
                      <a:pt x="0" y="1946"/>
                    </a:moveTo>
                    <a:cubicBezTo>
                      <a:pt x="76" y="1946"/>
                      <a:pt x="76" y="1946"/>
                      <a:pt x="76" y="1946"/>
                    </a:cubicBezTo>
                    <a:cubicBezTo>
                      <a:pt x="76" y="915"/>
                      <a:pt x="915" y="76"/>
                      <a:pt x="1946" y="76"/>
                    </a:cubicBezTo>
                    <a:cubicBezTo>
                      <a:pt x="1946" y="0"/>
                      <a:pt x="1946" y="0"/>
                      <a:pt x="1946" y="0"/>
                    </a:cubicBezTo>
                    <a:cubicBezTo>
                      <a:pt x="873" y="0"/>
                      <a:pt x="0" y="873"/>
                      <a:pt x="0" y="19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3" name="Google Shape;8093;p25"/>
              <p:cNvSpPr/>
              <p:nvPr/>
            </p:nvSpPr>
            <p:spPr>
              <a:xfrm>
                <a:off x="4610100" y="2974975"/>
                <a:ext cx="357186" cy="355601"/>
              </a:xfrm>
              <a:custGeom>
                <a:rect b="b" l="l" r="r" t="t"/>
                <a:pathLst>
                  <a:path extrusionOk="0" h="1651" w="1651">
                    <a:moveTo>
                      <a:pt x="0" y="1651"/>
                    </a:moveTo>
                    <a:cubicBezTo>
                      <a:pt x="76" y="1651"/>
                      <a:pt x="76" y="1651"/>
                      <a:pt x="76" y="1651"/>
                    </a:cubicBezTo>
                    <a:cubicBezTo>
                      <a:pt x="76" y="782"/>
                      <a:pt x="783" y="76"/>
                      <a:pt x="1651" y="76"/>
                    </a:cubicBezTo>
                    <a:cubicBezTo>
                      <a:pt x="1651" y="0"/>
                      <a:pt x="1651" y="0"/>
                      <a:pt x="1651" y="0"/>
                    </a:cubicBezTo>
                    <a:cubicBezTo>
                      <a:pt x="741" y="0"/>
                      <a:pt x="0" y="740"/>
                      <a:pt x="0" y="16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4" name="Google Shape;8094;p25"/>
              <p:cNvSpPr/>
              <p:nvPr/>
            </p:nvSpPr>
            <p:spPr>
              <a:xfrm>
                <a:off x="4672013" y="3036888"/>
                <a:ext cx="295274" cy="293689"/>
              </a:xfrm>
              <a:custGeom>
                <a:rect b="b" l="l" r="r" t="t"/>
                <a:pathLst>
                  <a:path extrusionOk="0" h="1363" w="1363">
                    <a:moveTo>
                      <a:pt x="0" y="1363"/>
                    </a:moveTo>
                    <a:cubicBezTo>
                      <a:pt x="77" y="1363"/>
                      <a:pt x="77" y="1363"/>
                      <a:pt x="77" y="1363"/>
                    </a:cubicBezTo>
                    <a:cubicBezTo>
                      <a:pt x="77" y="653"/>
                      <a:pt x="654" y="77"/>
                      <a:pt x="1363" y="77"/>
                    </a:cubicBezTo>
                    <a:cubicBezTo>
                      <a:pt x="1363" y="0"/>
                      <a:pt x="1363" y="0"/>
                      <a:pt x="1363" y="0"/>
                    </a:cubicBezTo>
                    <a:cubicBezTo>
                      <a:pt x="612" y="0"/>
                      <a:pt x="0" y="611"/>
                      <a:pt x="0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5" name="Google Shape;8095;p25"/>
              <p:cNvSpPr/>
              <p:nvPr/>
            </p:nvSpPr>
            <p:spPr>
              <a:xfrm>
                <a:off x="4743450" y="3108325"/>
                <a:ext cx="223838" cy="222249"/>
              </a:xfrm>
              <a:custGeom>
                <a:rect b="b" l="l" r="r" t="t"/>
                <a:pathLst>
                  <a:path extrusionOk="0" h="1032" w="1032">
                    <a:moveTo>
                      <a:pt x="0" y="1032"/>
                    </a:moveTo>
                    <a:cubicBezTo>
                      <a:pt x="76" y="1032"/>
                      <a:pt x="76" y="1032"/>
                      <a:pt x="76" y="1032"/>
                    </a:cubicBezTo>
                    <a:cubicBezTo>
                      <a:pt x="76" y="505"/>
                      <a:pt x="505" y="76"/>
                      <a:pt x="1032" y="76"/>
                    </a:cubicBezTo>
                    <a:cubicBezTo>
                      <a:pt x="1032" y="0"/>
                      <a:pt x="1032" y="0"/>
                      <a:pt x="1032" y="0"/>
                    </a:cubicBezTo>
                    <a:cubicBezTo>
                      <a:pt x="463" y="0"/>
                      <a:pt x="0" y="463"/>
                      <a:pt x="0" y="10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6" name="Google Shape;8096;p25"/>
          <p:cNvSpPr/>
          <p:nvPr/>
        </p:nvSpPr>
        <p:spPr>
          <a:xfrm flipH="1">
            <a:off x="8246834" y="0"/>
            <a:ext cx="897174" cy="898948"/>
          </a:xfrm>
          <a:custGeom>
            <a:rect b="b" l="l" r="r" t="t"/>
            <a:pathLst>
              <a:path extrusionOk="0" h="3774" w="3774">
                <a:moveTo>
                  <a:pt x="377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774"/>
                  <a:pt x="0" y="3774"/>
                  <a:pt x="0" y="3774"/>
                </a:cubicBezTo>
                <a:cubicBezTo>
                  <a:pt x="0" y="1690"/>
                  <a:pt x="1690" y="0"/>
                  <a:pt x="3774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7" name="Google Shape;809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98" name="Google Shape;8098;p25"/>
          <p:cNvSpPr txBox="1"/>
          <p:nvPr>
            <p:ph idx="1" type="subTitle"/>
          </p:nvPr>
        </p:nvSpPr>
        <p:spPr>
          <a:xfrm>
            <a:off x="2061450" y="1916150"/>
            <a:ext cx="23025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99" name="Google Shape;8099;p25"/>
          <p:cNvSpPr txBox="1"/>
          <p:nvPr>
            <p:ph idx="2" type="subTitle"/>
          </p:nvPr>
        </p:nvSpPr>
        <p:spPr>
          <a:xfrm>
            <a:off x="5863053" y="1916150"/>
            <a:ext cx="23025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00" name="Google Shape;8100;p25"/>
          <p:cNvSpPr txBox="1"/>
          <p:nvPr>
            <p:ph idx="3" type="subTitle"/>
          </p:nvPr>
        </p:nvSpPr>
        <p:spPr>
          <a:xfrm>
            <a:off x="2061450" y="3707076"/>
            <a:ext cx="23025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01" name="Google Shape;8101;p25"/>
          <p:cNvSpPr txBox="1"/>
          <p:nvPr>
            <p:ph idx="4" type="subTitle"/>
          </p:nvPr>
        </p:nvSpPr>
        <p:spPr>
          <a:xfrm>
            <a:off x="5863053" y="3707076"/>
            <a:ext cx="23025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02" name="Google Shape;8102;p25"/>
          <p:cNvSpPr txBox="1"/>
          <p:nvPr>
            <p:ph idx="5" type="subTitle"/>
          </p:nvPr>
        </p:nvSpPr>
        <p:spPr>
          <a:xfrm>
            <a:off x="2061450" y="1357250"/>
            <a:ext cx="23025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103" name="Google Shape;8103;p25"/>
          <p:cNvSpPr txBox="1"/>
          <p:nvPr>
            <p:ph idx="6" type="subTitle"/>
          </p:nvPr>
        </p:nvSpPr>
        <p:spPr>
          <a:xfrm>
            <a:off x="2061450" y="3148181"/>
            <a:ext cx="23025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104" name="Google Shape;8104;p25"/>
          <p:cNvSpPr txBox="1"/>
          <p:nvPr>
            <p:ph idx="7" type="subTitle"/>
          </p:nvPr>
        </p:nvSpPr>
        <p:spPr>
          <a:xfrm>
            <a:off x="5863038" y="1357250"/>
            <a:ext cx="23025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105" name="Google Shape;8105;p25"/>
          <p:cNvSpPr txBox="1"/>
          <p:nvPr>
            <p:ph idx="8" type="subTitle"/>
          </p:nvPr>
        </p:nvSpPr>
        <p:spPr>
          <a:xfrm>
            <a:off x="5863038" y="3148181"/>
            <a:ext cx="23025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106" name="Shape 8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7" name="Google Shape;8107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08" name="Google Shape;8108;p26"/>
          <p:cNvSpPr txBox="1"/>
          <p:nvPr>
            <p:ph idx="1" type="subTitle"/>
          </p:nvPr>
        </p:nvSpPr>
        <p:spPr>
          <a:xfrm>
            <a:off x="720000" y="1853275"/>
            <a:ext cx="23280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09" name="Google Shape;8109;p26"/>
          <p:cNvSpPr txBox="1"/>
          <p:nvPr>
            <p:ph idx="2" type="subTitle"/>
          </p:nvPr>
        </p:nvSpPr>
        <p:spPr>
          <a:xfrm>
            <a:off x="3408000" y="1853275"/>
            <a:ext cx="23280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10" name="Google Shape;8110;p26"/>
          <p:cNvSpPr txBox="1"/>
          <p:nvPr>
            <p:ph idx="3" type="subTitle"/>
          </p:nvPr>
        </p:nvSpPr>
        <p:spPr>
          <a:xfrm>
            <a:off x="720000" y="3643700"/>
            <a:ext cx="23280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11" name="Google Shape;8111;p26"/>
          <p:cNvSpPr txBox="1"/>
          <p:nvPr>
            <p:ph idx="4" type="subTitle"/>
          </p:nvPr>
        </p:nvSpPr>
        <p:spPr>
          <a:xfrm>
            <a:off x="3407998" y="3643700"/>
            <a:ext cx="23280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12" name="Google Shape;8112;p26"/>
          <p:cNvSpPr txBox="1"/>
          <p:nvPr>
            <p:ph idx="5" type="subTitle"/>
          </p:nvPr>
        </p:nvSpPr>
        <p:spPr>
          <a:xfrm>
            <a:off x="6096000" y="1853275"/>
            <a:ext cx="23280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13" name="Google Shape;8113;p26"/>
          <p:cNvSpPr txBox="1"/>
          <p:nvPr>
            <p:ph idx="6" type="subTitle"/>
          </p:nvPr>
        </p:nvSpPr>
        <p:spPr>
          <a:xfrm>
            <a:off x="6096000" y="3643700"/>
            <a:ext cx="23280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14" name="Google Shape;8114;p26"/>
          <p:cNvSpPr txBox="1"/>
          <p:nvPr>
            <p:ph idx="7" type="subTitle"/>
          </p:nvPr>
        </p:nvSpPr>
        <p:spPr>
          <a:xfrm>
            <a:off x="720000" y="1294375"/>
            <a:ext cx="2328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115" name="Google Shape;8115;p26"/>
          <p:cNvSpPr txBox="1"/>
          <p:nvPr>
            <p:ph idx="8" type="subTitle"/>
          </p:nvPr>
        </p:nvSpPr>
        <p:spPr>
          <a:xfrm>
            <a:off x="3408002" y="1294375"/>
            <a:ext cx="2328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116" name="Google Shape;8116;p26"/>
          <p:cNvSpPr txBox="1"/>
          <p:nvPr>
            <p:ph idx="9" type="subTitle"/>
          </p:nvPr>
        </p:nvSpPr>
        <p:spPr>
          <a:xfrm>
            <a:off x="6096003" y="1294375"/>
            <a:ext cx="2328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117" name="Google Shape;8117;p26"/>
          <p:cNvSpPr txBox="1"/>
          <p:nvPr>
            <p:ph idx="13" type="subTitle"/>
          </p:nvPr>
        </p:nvSpPr>
        <p:spPr>
          <a:xfrm>
            <a:off x="720000" y="3084806"/>
            <a:ext cx="2328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118" name="Google Shape;8118;p26"/>
          <p:cNvSpPr txBox="1"/>
          <p:nvPr>
            <p:ph idx="14" type="subTitle"/>
          </p:nvPr>
        </p:nvSpPr>
        <p:spPr>
          <a:xfrm>
            <a:off x="3408002" y="3084806"/>
            <a:ext cx="2328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119" name="Google Shape;8119;p26"/>
          <p:cNvSpPr txBox="1"/>
          <p:nvPr>
            <p:ph idx="15" type="subTitle"/>
          </p:nvPr>
        </p:nvSpPr>
        <p:spPr>
          <a:xfrm>
            <a:off x="6096003" y="3084806"/>
            <a:ext cx="2328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8120" name="Google Shape;8120;p26"/>
          <p:cNvGrpSpPr/>
          <p:nvPr/>
        </p:nvGrpSpPr>
        <p:grpSpPr>
          <a:xfrm>
            <a:off x="8256187" y="-453010"/>
            <a:ext cx="1339336" cy="5638101"/>
            <a:chOff x="8256187" y="-453010"/>
            <a:chExt cx="1339336" cy="5638101"/>
          </a:xfrm>
        </p:grpSpPr>
        <p:grpSp>
          <p:nvGrpSpPr>
            <p:cNvPr id="8121" name="Google Shape;8121;p26"/>
            <p:cNvGrpSpPr/>
            <p:nvPr/>
          </p:nvGrpSpPr>
          <p:grpSpPr>
            <a:xfrm flipH="1">
              <a:off x="8698385" y="-453010"/>
              <a:ext cx="897138" cy="897269"/>
              <a:chOff x="2241850" y="-41650"/>
              <a:chExt cx="1628791" cy="1629028"/>
            </a:xfrm>
          </p:grpSpPr>
          <p:grpSp>
            <p:nvGrpSpPr>
              <p:cNvPr id="8122" name="Google Shape;8122;p26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8123" name="Google Shape;8123;p26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4" name="Google Shape;8124;p26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5" name="Google Shape;8125;p26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6" name="Google Shape;8126;p26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7" name="Google Shape;8127;p26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8" name="Google Shape;8128;p26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9" name="Google Shape;8129;p26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30" name="Google Shape;8130;p26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31" name="Google Shape;8131;p26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32" name="Google Shape;8132;p26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33" name="Google Shape;8133;p26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134" name="Google Shape;8134;p26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5" name="Google Shape;8135;p26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36" name="Google Shape;8136;p26"/>
            <p:cNvGrpSpPr/>
            <p:nvPr/>
          </p:nvGrpSpPr>
          <p:grpSpPr>
            <a:xfrm>
              <a:off x="8256187" y="4286131"/>
              <a:ext cx="900873" cy="898959"/>
              <a:chOff x="4221163" y="2586038"/>
              <a:chExt cx="746127" cy="744541"/>
            </a:xfrm>
          </p:grpSpPr>
          <p:sp>
            <p:nvSpPr>
              <p:cNvPr id="8137" name="Google Shape;8137;p26"/>
              <p:cNvSpPr/>
              <p:nvPr/>
            </p:nvSpPr>
            <p:spPr>
              <a:xfrm>
                <a:off x="4221163" y="2586038"/>
                <a:ext cx="746124" cy="744541"/>
              </a:xfrm>
              <a:custGeom>
                <a:rect b="b" l="l" r="r" t="t"/>
                <a:pathLst>
                  <a:path extrusionOk="0" h="3459" w="3459">
                    <a:moveTo>
                      <a:pt x="0" y="3459"/>
                    </a:moveTo>
                    <a:cubicBezTo>
                      <a:pt x="76" y="3459"/>
                      <a:pt x="76" y="3459"/>
                      <a:pt x="76" y="3459"/>
                    </a:cubicBezTo>
                    <a:cubicBezTo>
                      <a:pt x="76" y="1594"/>
                      <a:pt x="1594" y="76"/>
                      <a:pt x="3459" y="76"/>
                    </a:cubicBezTo>
                    <a:cubicBezTo>
                      <a:pt x="3459" y="0"/>
                      <a:pt x="3459" y="0"/>
                      <a:pt x="3459" y="0"/>
                    </a:cubicBezTo>
                    <a:cubicBezTo>
                      <a:pt x="1552" y="0"/>
                      <a:pt x="0" y="1552"/>
                      <a:pt x="0" y="3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8" name="Google Shape;8138;p26"/>
              <p:cNvSpPr/>
              <p:nvPr/>
            </p:nvSpPr>
            <p:spPr>
              <a:xfrm>
                <a:off x="4292600" y="2655888"/>
                <a:ext cx="674686" cy="674686"/>
              </a:xfrm>
              <a:custGeom>
                <a:rect b="b" l="l" r="r" t="t"/>
                <a:pathLst>
                  <a:path extrusionOk="0" h="3128" w="3128">
                    <a:moveTo>
                      <a:pt x="0" y="3128"/>
                    </a:moveTo>
                    <a:cubicBezTo>
                      <a:pt x="76" y="3128"/>
                      <a:pt x="76" y="3128"/>
                      <a:pt x="76" y="3128"/>
                    </a:cubicBezTo>
                    <a:cubicBezTo>
                      <a:pt x="76" y="1445"/>
                      <a:pt x="1445" y="76"/>
                      <a:pt x="3128" y="76"/>
                    </a:cubicBezTo>
                    <a:cubicBezTo>
                      <a:pt x="3128" y="0"/>
                      <a:pt x="3128" y="0"/>
                      <a:pt x="3128" y="0"/>
                    </a:cubicBezTo>
                    <a:cubicBezTo>
                      <a:pt x="1403" y="0"/>
                      <a:pt x="0" y="1403"/>
                      <a:pt x="0" y="3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9" name="Google Shape;8139;p26"/>
              <p:cNvSpPr/>
              <p:nvPr/>
            </p:nvSpPr>
            <p:spPr>
              <a:xfrm>
                <a:off x="4359275" y="2724150"/>
                <a:ext cx="608014" cy="606423"/>
              </a:xfrm>
              <a:custGeom>
                <a:rect b="b" l="l" r="r" t="t"/>
                <a:pathLst>
                  <a:path extrusionOk="0" h="2817" w="2817">
                    <a:moveTo>
                      <a:pt x="0" y="2817"/>
                    </a:moveTo>
                    <a:cubicBezTo>
                      <a:pt x="76" y="2817"/>
                      <a:pt x="76" y="2817"/>
                      <a:pt x="76" y="2817"/>
                    </a:cubicBezTo>
                    <a:cubicBezTo>
                      <a:pt x="76" y="1305"/>
                      <a:pt x="1305" y="76"/>
                      <a:pt x="2817" y="76"/>
                    </a:cubicBezTo>
                    <a:cubicBezTo>
                      <a:pt x="2817" y="0"/>
                      <a:pt x="2817" y="0"/>
                      <a:pt x="2817" y="0"/>
                    </a:cubicBezTo>
                    <a:cubicBezTo>
                      <a:pt x="1263" y="0"/>
                      <a:pt x="0" y="1263"/>
                      <a:pt x="0" y="28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0" name="Google Shape;8140;p26"/>
              <p:cNvSpPr/>
              <p:nvPr/>
            </p:nvSpPr>
            <p:spPr>
              <a:xfrm>
                <a:off x="4422775" y="2787650"/>
                <a:ext cx="544511" cy="542923"/>
              </a:xfrm>
              <a:custGeom>
                <a:rect b="b" l="l" r="r" t="t"/>
                <a:pathLst>
                  <a:path extrusionOk="0" h="2521" w="2521">
                    <a:moveTo>
                      <a:pt x="0" y="2521"/>
                    </a:moveTo>
                    <a:cubicBezTo>
                      <a:pt x="76" y="2521"/>
                      <a:pt x="76" y="2521"/>
                      <a:pt x="76" y="2521"/>
                    </a:cubicBezTo>
                    <a:cubicBezTo>
                      <a:pt x="76" y="1173"/>
                      <a:pt x="1173" y="76"/>
                      <a:pt x="2521" y="76"/>
                    </a:cubicBezTo>
                    <a:cubicBezTo>
                      <a:pt x="2521" y="0"/>
                      <a:pt x="2521" y="0"/>
                      <a:pt x="2521" y="0"/>
                    </a:cubicBezTo>
                    <a:cubicBezTo>
                      <a:pt x="1131" y="0"/>
                      <a:pt x="0" y="1131"/>
                      <a:pt x="0" y="25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1" name="Google Shape;8141;p26"/>
              <p:cNvSpPr/>
              <p:nvPr/>
            </p:nvSpPr>
            <p:spPr>
              <a:xfrm>
                <a:off x="4487863" y="2852738"/>
                <a:ext cx="479426" cy="477835"/>
              </a:xfrm>
              <a:custGeom>
                <a:rect b="b" l="l" r="r" t="t"/>
                <a:pathLst>
                  <a:path extrusionOk="0" h="2218" w="2218">
                    <a:moveTo>
                      <a:pt x="0" y="2218"/>
                    </a:moveTo>
                    <a:cubicBezTo>
                      <a:pt x="76" y="2218"/>
                      <a:pt x="76" y="2218"/>
                      <a:pt x="76" y="2218"/>
                    </a:cubicBezTo>
                    <a:cubicBezTo>
                      <a:pt x="76" y="1037"/>
                      <a:pt x="1037" y="76"/>
                      <a:pt x="2218" y="76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995" y="0"/>
                      <a:pt x="0" y="995"/>
                      <a:pt x="0" y="22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2" name="Google Shape;8142;p26"/>
              <p:cNvSpPr/>
              <p:nvPr/>
            </p:nvSpPr>
            <p:spPr>
              <a:xfrm>
                <a:off x="4546600" y="2911475"/>
                <a:ext cx="420686" cy="419100"/>
              </a:xfrm>
              <a:custGeom>
                <a:rect b="b" l="l" r="r" t="t"/>
                <a:pathLst>
                  <a:path extrusionOk="0" h="1946" w="1946">
                    <a:moveTo>
                      <a:pt x="0" y="1946"/>
                    </a:moveTo>
                    <a:cubicBezTo>
                      <a:pt x="76" y="1946"/>
                      <a:pt x="76" y="1946"/>
                      <a:pt x="76" y="1946"/>
                    </a:cubicBezTo>
                    <a:cubicBezTo>
                      <a:pt x="76" y="915"/>
                      <a:pt x="915" y="76"/>
                      <a:pt x="1946" y="76"/>
                    </a:cubicBezTo>
                    <a:cubicBezTo>
                      <a:pt x="1946" y="0"/>
                      <a:pt x="1946" y="0"/>
                      <a:pt x="1946" y="0"/>
                    </a:cubicBezTo>
                    <a:cubicBezTo>
                      <a:pt x="873" y="0"/>
                      <a:pt x="0" y="873"/>
                      <a:pt x="0" y="19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3" name="Google Shape;8143;p26"/>
              <p:cNvSpPr/>
              <p:nvPr/>
            </p:nvSpPr>
            <p:spPr>
              <a:xfrm>
                <a:off x="4610100" y="2974975"/>
                <a:ext cx="357186" cy="355601"/>
              </a:xfrm>
              <a:custGeom>
                <a:rect b="b" l="l" r="r" t="t"/>
                <a:pathLst>
                  <a:path extrusionOk="0" h="1651" w="1651">
                    <a:moveTo>
                      <a:pt x="0" y="1651"/>
                    </a:moveTo>
                    <a:cubicBezTo>
                      <a:pt x="76" y="1651"/>
                      <a:pt x="76" y="1651"/>
                      <a:pt x="76" y="1651"/>
                    </a:cubicBezTo>
                    <a:cubicBezTo>
                      <a:pt x="76" y="782"/>
                      <a:pt x="783" y="76"/>
                      <a:pt x="1651" y="76"/>
                    </a:cubicBezTo>
                    <a:cubicBezTo>
                      <a:pt x="1651" y="0"/>
                      <a:pt x="1651" y="0"/>
                      <a:pt x="1651" y="0"/>
                    </a:cubicBezTo>
                    <a:cubicBezTo>
                      <a:pt x="741" y="0"/>
                      <a:pt x="0" y="740"/>
                      <a:pt x="0" y="16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4" name="Google Shape;8144;p26"/>
              <p:cNvSpPr/>
              <p:nvPr/>
            </p:nvSpPr>
            <p:spPr>
              <a:xfrm>
                <a:off x="4672013" y="3036888"/>
                <a:ext cx="295274" cy="293689"/>
              </a:xfrm>
              <a:custGeom>
                <a:rect b="b" l="l" r="r" t="t"/>
                <a:pathLst>
                  <a:path extrusionOk="0" h="1363" w="1363">
                    <a:moveTo>
                      <a:pt x="0" y="1363"/>
                    </a:moveTo>
                    <a:cubicBezTo>
                      <a:pt x="77" y="1363"/>
                      <a:pt x="77" y="1363"/>
                      <a:pt x="77" y="1363"/>
                    </a:cubicBezTo>
                    <a:cubicBezTo>
                      <a:pt x="77" y="653"/>
                      <a:pt x="654" y="77"/>
                      <a:pt x="1363" y="77"/>
                    </a:cubicBezTo>
                    <a:cubicBezTo>
                      <a:pt x="1363" y="0"/>
                      <a:pt x="1363" y="0"/>
                      <a:pt x="1363" y="0"/>
                    </a:cubicBezTo>
                    <a:cubicBezTo>
                      <a:pt x="612" y="0"/>
                      <a:pt x="0" y="611"/>
                      <a:pt x="0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5" name="Google Shape;8145;p26"/>
              <p:cNvSpPr/>
              <p:nvPr/>
            </p:nvSpPr>
            <p:spPr>
              <a:xfrm>
                <a:off x="4743450" y="3108325"/>
                <a:ext cx="223838" cy="222249"/>
              </a:xfrm>
              <a:custGeom>
                <a:rect b="b" l="l" r="r" t="t"/>
                <a:pathLst>
                  <a:path extrusionOk="0" h="1032" w="1032">
                    <a:moveTo>
                      <a:pt x="0" y="1032"/>
                    </a:moveTo>
                    <a:cubicBezTo>
                      <a:pt x="76" y="1032"/>
                      <a:pt x="76" y="1032"/>
                      <a:pt x="76" y="1032"/>
                    </a:cubicBezTo>
                    <a:cubicBezTo>
                      <a:pt x="76" y="505"/>
                      <a:pt x="505" y="76"/>
                      <a:pt x="1032" y="76"/>
                    </a:cubicBezTo>
                    <a:cubicBezTo>
                      <a:pt x="1032" y="0"/>
                      <a:pt x="1032" y="0"/>
                      <a:pt x="1032" y="0"/>
                    </a:cubicBezTo>
                    <a:cubicBezTo>
                      <a:pt x="463" y="0"/>
                      <a:pt x="0" y="463"/>
                      <a:pt x="0" y="10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8146" name="Google Shape;8146;p26"/>
          <p:cNvPicPr preferRelativeResize="0"/>
          <p:nvPr/>
        </p:nvPicPr>
        <p:blipFill rotWithShape="1">
          <a:blip r:embed="rId2">
            <a:alphaModFix/>
          </a:blip>
          <a:srcRect b="0" l="82306" r="0" t="0"/>
          <a:stretch/>
        </p:blipFill>
        <p:spPr>
          <a:xfrm>
            <a:off x="-868043" y="-25350"/>
            <a:ext cx="1295452" cy="52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47" name="Google Shape;8147;p26"/>
          <p:cNvGrpSpPr/>
          <p:nvPr/>
        </p:nvGrpSpPr>
        <p:grpSpPr>
          <a:xfrm flipH="1" rot="10800000">
            <a:off x="-858154" y="0"/>
            <a:ext cx="1285891" cy="5143626"/>
            <a:chOff x="-858154" y="0"/>
            <a:chExt cx="1285891" cy="5143626"/>
          </a:xfrm>
        </p:grpSpPr>
        <p:grpSp>
          <p:nvGrpSpPr>
            <p:cNvPr id="8148" name="Google Shape;8148;p26"/>
            <p:cNvGrpSpPr/>
            <p:nvPr/>
          </p:nvGrpSpPr>
          <p:grpSpPr>
            <a:xfrm>
              <a:off x="-858154" y="0"/>
              <a:ext cx="1285891" cy="2571807"/>
              <a:chOff x="1333341" y="1"/>
              <a:chExt cx="2571783" cy="5143615"/>
            </a:xfrm>
          </p:grpSpPr>
          <p:grpSp>
            <p:nvGrpSpPr>
              <p:cNvPr id="8149" name="Google Shape;8149;p26"/>
              <p:cNvGrpSpPr/>
              <p:nvPr/>
            </p:nvGrpSpPr>
            <p:grpSpPr>
              <a:xfrm>
                <a:off x="1336308" y="2571793"/>
                <a:ext cx="2568804" cy="2571823"/>
                <a:chOff x="1336281" y="1565676"/>
                <a:chExt cx="2610308" cy="2613376"/>
              </a:xfrm>
            </p:grpSpPr>
            <p:sp>
              <p:nvSpPr>
                <p:cNvPr id="8150" name="Google Shape;8150;p26"/>
                <p:cNvSpPr/>
                <p:nvPr/>
              </p:nvSpPr>
              <p:spPr>
                <a:xfrm rot="10800000">
                  <a:off x="2640142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51" name="Google Shape;8151;p26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52" name="Google Shape;8152;p26"/>
                <p:cNvSpPr/>
                <p:nvPr/>
              </p:nvSpPr>
              <p:spPr>
                <a:xfrm rot="10800000">
                  <a:off x="2639898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53" name="Google Shape;8153;p26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54" name="Google Shape;8154;p26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55" name="Google Shape;8155;p26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56" name="Google Shape;8156;p26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57" name="Google Shape;8157;p26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58" name="Google Shape;8158;p26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59" name="Google Shape;8159;p26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60" name="Google Shape;8160;p26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61" name="Google Shape;8161;p26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62" name="Google Shape;8162;p26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63" name="Google Shape;8163;p26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64" name="Google Shape;8164;p26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65" name="Google Shape;8165;p26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66" name="Google Shape;8166;p26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67" name="Google Shape;8167;p26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68" name="Google Shape;8168;p26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69" name="Google Shape;8169;p26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0" name="Google Shape;8170;p26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1" name="Google Shape;8171;p26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2" name="Google Shape;8172;p26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3" name="Google Shape;8173;p26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4" name="Google Shape;8174;p26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5" name="Google Shape;8175;p26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6" name="Google Shape;8176;p26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7" name="Google Shape;8177;p26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8" name="Google Shape;8178;p26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9" name="Google Shape;8179;p26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0" name="Google Shape;8180;p26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1" name="Google Shape;8181;p26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2" name="Google Shape;8182;p26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3" name="Google Shape;8183;p26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4" name="Google Shape;8184;p26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5" name="Google Shape;8185;p26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6" name="Google Shape;8186;p26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7" name="Google Shape;8187;p26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8" name="Google Shape;8188;p26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9" name="Google Shape;8189;p26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0" name="Google Shape;8190;p26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1" name="Google Shape;8191;p26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2" name="Google Shape;8192;p26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3" name="Google Shape;8193;p26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4" name="Google Shape;8194;p26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5" name="Google Shape;8195;p26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6" name="Google Shape;8196;p26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7" name="Google Shape;8197;p26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8" name="Google Shape;8198;p26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9" name="Google Shape;8199;p26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0" name="Google Shape;8200;p26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1" name="Google Shape;8201;p26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2" name="Google Shape;8202;p26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3" name="Google Shape;8203;p26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4" name="Google Shape;8204;p26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5" name="Google Shape;8205;p26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6" name="Google Shape;8206;p26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7" name="Google Shape;8207;p26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8" name="Google Shape;8208;p26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9" name="Google Shape;8209;p26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0" name="Google Shape;8210;p26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1" name="Google Shape;8211;p26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2" name="Google Shape;8212;p26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3" name="Google Shape;8213;p26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4" name="Google Shape;8214;p26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5" name="Google Shape;8215;p26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6" name="Google Shape;8216;p26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7" name="Google Shape;8217;p26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8" name="Google Shape;8218;p26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9" name="Google Shape;8219;p26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0" name="Google Shape;8220;p26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1" name="Google Shape;8221;p26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2" name="Google Shape;8222;p26"/>
                <p:cNvSpPr/>
                <p:nvPr/>
              </p:nvSpPr>
              <p:spPr>
                <a:xfrm rot="10800000">
                  <a:off x="2648213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3" name="Google Shape;8223;p26"/>
                <p:cNvSpPr/>
                <p:nvPr/>
              </p:nvSpPr>
              <p:spPr>
                <a:xfrm rot="10800000">
                  <a:off x="2648213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4" name="Google Shape;8224;p26"/>
                <p:cNvSpPr/>
                <p:nvPr/>
              </p:nvSpPr>
              <p:spPr>
                <a:xfrm rot="10800000">
                  <a:off x="2648213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5" name="Google Shape;8225;p26"/>
                <p:cNvSpPr/>
                <p:nvPr/>
              </p:nvSpPr>
              <p:spPr>
                <a:xfrm rot="10800000">
                  <a:off x="2648213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6" name="Google Shape;8226;p26"/>
                <p:cNvSpPr/>
                <p:nvPr/>
              </p:nvSpPr>
              <p:spPr>
                <a:xfrm rot="10800000">
                  <a:off x="2648213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7" name="Google Shape;8227;p26"/>
                <p:cNvSpPr/>
                <p:nvPr/>
              </p:nvSpPr>
              <p:spPr>
                <a:xfrm rot="10800000">
                  <a:off x="2648213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8" name="Google Shape;8228;p26"/>
                <p:cNvSpPr/>
                <p:nvPr/>
              </p:nvSpPr>
              <p:spPr>
                <a:xfrm rot="10800000">
                  <a:off x="2648213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9" name="Google Shape;8229;p26"/>
                <p:cNvSpPr/>
                <p:nvPr/>
              </p:nvSpPr>
              <p:spPr>
                <a:xfrm rot="10800000">
                  <a:off x="2648213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230" name="Google Shape;8230;p26"/>
              <p:cNvGrpSpPr/>
              <p:nvPr/>
            </p:nvGrpSpPr>
            <p:grpSpPr>
              <a:xfrm flipH="1">
                <a:off x="1333341" y="1412"/>
                <a:ext cx="2571772" cy="2573191"/>
                <a:chOff x="1350151" y="1564286"/>
                <a:chExt cx="2613324" cy="2614766"/>
              </a:xfrm>
            </p:grpSpPr>
            <p:sp>
              <p:nvSpPr>
                <p:cNvPr id="8231" name="Google Shape;8231;p26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32" name="Google Shape;8232;p26"/>
                <p:cNvSpPr/>
                <p:nvPr/>
              </p:nvSpPr>
              <p:spPr>
                <a:xfrm rot="10800000">
                  <a:off x="135015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33" name="Google Shape;8233;p26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34" name="Google Shape;8234;p26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35" name="Google Shape;8235;p26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36" name="Google Shape;8236;p26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37" name="Google Shape;8237;p26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38" name="Google Shape;8238;p26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39" name="Google Shape;8239;p26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40" name="Google Shape;8240;p26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41" name="Google Shape;8241;p26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42" name="Google Shape;8242;p26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43" name="Google Shape;8243;p26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44" name="Google Shape;8244;p26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45" name="Google Shape;8245;p26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46" name="Google Shape;8246;p26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47" name="Google Shape;8247;p26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48" name="Google Shape;8248;p26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49" name="Google Shape;8249;p26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50" name="Google Shape;8250;p26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51" name="Google Shape;8251;p26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52" name="Google Shape;8252;p26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53" name="Google Shape;8253;p26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54" name="Google Shape;8254;p26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55" name="Google Shape;8255;p26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56" name="Google Shape;8256;p26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57" name="Google Shape;8257;p26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58" name="Google Shape;8258;p26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59" name="Google Shape;8259;p26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60" name="Google Shape;8260;p26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61" name="Google Shape;8261;p26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62" name="Google Shape;8262;p26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63" name="Google Shape;8263;p26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64" name="Google Shape;8264;p26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65" name="Google Shape;8265;p26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66" name="Google Shape;8266;p26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67" name="Google Shape;8267;p26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68" name="Google Shape;8268;p26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69" name="Google Shape;8269;p26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70" name="Google Shape;8270;p26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71" name="Google Shape;8271;p26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72" name="Google Shape;8272;p26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73" name="Google Shape;8273;p26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74" name="Google Shape;8274;p26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75" name="Google Shape;8275;p26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76" name="Google Shape;8276;p26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77" name="Google Shape;8277;p26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78" name="Google Shape;8278;p26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79" name="Google Shape;8279;p26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80" name="Google Shape;8280;p26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81" name="Google Shape;8281;p26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82" name="Google Shape;8282;p26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83" name="Google Shape;8283;p26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84" name="Google Shape;8284;p26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85" name="Google Shape;8285;p26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86" name="Google Shape;8286;p26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87" name="Google Shape;8287;p26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88" name="Google Shape;8288;p26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89" name="Google Shape;8289;p26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90" name="Google Shape;8290;p26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91" name="Google Shape;8291;p26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92" name="Google Shape;8292;p26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93" name="Google Shape;8293;p26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94" name="Google Shape;8294;p26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95" name="Google Shape;8295;p26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96" name="Google Shape;8296;p26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97" name="Google Shape;8297;p26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98" name="Google Shape;8298;p26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99" name="Google Shape;8299;p26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00" name="Google Shape;8300;p26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01" name="Google Shape;8301;p26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02" name="Google Shape;8302;p26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03" name="Google Shape;8303;p26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04" name="Google Shape;8304;p26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05" name="Google Shape;8305;p26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06" name="Google Shape;8306;p26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07" name="Google Shape;8307;p26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08" name="Google Shape;8308;p26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09" name="Google Shape;8309;p26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10" name="Google Shape;8310;p26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11" name="Google Shape;8311;p26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312" name="Google Shape;8312;p26"/>
              <p:cNvSpPr/>
              <p:nvPr/>
            </p:nvSpPr>
            <p:spPr>
              <a:xfrm flipH="1">
                <a:off x="26192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3" name="Google Shape;8313;p26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14" name="Google Shape;8314;p26"/>
            <p:cNvGrpSpPr/>
            <p:nvPr/>
          </p:nvGrpSpPr>
          <p:grpSpPr>
            <a:xfrm>
              <a:off x="-858154" y="2571819"/>
              <a:ext cx="1285274" cy="2571807"/>
              <a:chOff x="1333341" y="1"/>
              <a:chExt cx="2570547" cy="5143615"/>
            </a:xfrm>
          </p:grpSpPr>
          <p:grpSp>
            <p:nvGrpSpPr>
              <p:cNvPr id="8315" name="Google Shape;8315;p26"/>
              <p:cNvGrpSpPr/>
              <p:nvPr/>
            </p:nvGrpSpPr>
            <p:grpSpPr>
              <a:xfrm>
                <a:off x="1336308" y="2571793"/>
                <a:ext cx="2566744" cy="2571823"/>
                <a:chOff x="1336281" y="1565676"/>
                <a:chExt cx="2608215" cy="2613376"/>
              </a:xfrm>
            </p:grpSpPr>
            <p:sp>
              <p:nvSpPr>
                <p:cNvPr id="8316" name="Google Shape;8316;p26"/>
                <p:cNvSpPr/>
                <p:nvPr/>
              </p:nvSpPr>
              <p:spPr>
                <a:xfrm rot="10800000">
                  <a:off x="2638049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17" name="Google Shape;8317;p26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18" name="Google Shape;8318;p26"/>
                <p:cNvSpPr/>
                <p:nvPr/>
              </p:nvSpPr>
              <p:spPr>
                <a:xfrm rot="10800000">
                  <a:off x="2637805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19" name="Google Shape;8319;p26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20" name="Google Shape;8320;p26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21" name="Google Shape;8321;p26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22" name="Google Shape;8322;p26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23" name="Google Shape;8323;p26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24" name="Google Shape;8324;p26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25" name="Google Shape;8325;p26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26" name="Google Shape;8326;p26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27" name="Google Shape;8327;p26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28" name="Google Shape;8328;p26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29" name="Google Shape;8329;p26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30" name="Google Shape;8330;p26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31" name="Google Shape;8331;p26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32" name="Google Shape;8332;p26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33" name="Google Shape;8333;p26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34" name="Google Shape;8334;p26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35" name="Google Shape;8335;p26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36" name="Google Shape;8336;p26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37" name="Google Shape;8337;p26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38" name="Google Shape;8338;p26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39" name="Google Shape;8339;p26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40" name="Google Shape;8340;p26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41" name="Google Shape;8341;p26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42" name="Google Shape;8342;p26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43" name="Google Shape;8343;p26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44" name="Google Shape;8344;p26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45" name="Google Shape;8345;p26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46" name="Google Shape;8346;p26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47" name="Google Shape;8347;p26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48" name="Google Shape;8348;p26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49" name="Google Shape;8349;p26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50" name="Google Shape;8350;p26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51" name="Google Shape;8351;p26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52" name="Google Shape;8352;p26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53" name="Google Shape;8353;p26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54" name="Google Shape;8354;p26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55" name="Google Shape;8355;p26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56" name="Google Shape;8356;p26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57" name="Google Shape;8357;p26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58" name="Google Shape;8358;p26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59" name="Google Shape;8359;p26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60" name="Google Shape;8360;p26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61" name="Google Shape;8361;p26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62" name="Google Shape;8362;p26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63" name="Google Shape;8363;p26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64" name="Google Shape;8364;p26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65" name="Google Shape;8365;p26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66" name="Google Shape;8366;p26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67" name="Google Shape;8367;p26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68" name="Google Shape;8368;p26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69" name="Google Shape;8369;p26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70" name="Google Shape;8370;p26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71" name="Google Shape;8371;p26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72" name="Google Shape;8372;p26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73" name="Google Shape;8373;p26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74" name="Google Shape;8374;p26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75" name="Google Shape;8375;p26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76" name="Google Shape;8376;p26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77" name="Google Shape;8377;p26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78" name="Google Shape;8378;p26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79" name="Google Shape;8379;p26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80" name="Google Shape;8380;p26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81" name="Google Shape;8381;p26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82" name="Google Shape;8382;p26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83" name="Google Shape;8383;p26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84" name="Google Shape;8384;p26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85" name="Google Shape;8385;p26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86" name="Google Shape;8386;p26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87" name="Google Shape;8387;p26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88" name="Google Shape;8388;p26"/>
                <p:cNvSpPr/>
                <p:nvPr/>
              </p:nvSpPr>
              <p:spPr>
                <a:xfrm rot="10800000">
                  <a:off x="2645432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89" name="Google Shape;8389;p26"/>
                <p:cNvSpPr/>
                <p:nvPr/>
              </p:nvSpPr>
              <p:spPr>
                <a:xfrm rot="10800000">
                  <a:off x="2645432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0" name="Google Shape;8390;p26"/>
                <p:cNvSpPr/>
                <p:nvPr/>
              </p:nvSpPr>
              <p:spPr>
                <a:xfrm rot="10800000">
                  <a:off x="2645432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1" name="Google Shape;8391;p26"/>
                <p:cNvSpPr/>
                <p:nvPr/>
              </p:nvSpPr>
              <p:spPr>
                <a:xfrm rot="10800000">
                  <a:off x="2645432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2" name="Google Shape;8392;p26"/>
                <p:cNvSpPr/>
                <p:nvPr/>
              </p:nvSpPr>
              <p:spPr>
                <a:xfrm rot="10800000">
                  <a:off x="2645432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3" name="Google Shape;8393;p26"/>
                <p:cNvSpPr/>
                <p:nvPr/>
              </p:nvSpPr>
              <p:spPr>
                <a:xfrm rot="10800000">
                  <a:off x="2645432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4" name="Google Shape;8394;p26"/>
                <p:cNvSpPr/>
                <p:nvPr/>
              </p:nvSpPr>
              <p:spPr>
                <a:xfrm rot="10800000">
                  <a:off x="2645432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5" name="Google Shape;8395;p26"/>
                <p:cNvSpPr/>
                <p:nvPr/>
              </p:nvSpPr>
              <p:spPr>
                <a:xfrm rot="10800000">
                  <a:off x="2645432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396" name="Google Shape;8396;p26"/>
              <p:cNvGrpSpPr/>
              <p:nvPr/>
            </p:nvGrpSpPr>
            <p:grpSpPr>
              <a:xfrm flipH="1">
                <a:off x="1333341" y="1412"/>
                <a:ext cx="2570547" cy="2573191"/>
                <a:chOff x="1351396" y="1564286"/>
                <a:chExt cx="2612080" cy="2614766"/>
              </a:xfrm>
            </p:grpSpPr>
            <p:sp>
              <p:nvSpPr>
                <p:cNvPr id="8397" name="Google Shape;8397;p26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8" name="Google Shape;8398;p26"/>
                <p:cNvSpPr/>
                <p:nvPr/>
              </p:nvSpPr>
              <p:spPr>
                <a:xfrm rot="10800000">
                  <a:off x="1351396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9" name="Google Shape;8399;p26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00" name="Google Shape;8400;p26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01" name="Google Shape;8401;p26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02" name="Google Shape;8402;p26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03" name="Google Shape;8403;p26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04" name="Google Shape;8404;p26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05" name="Google Shape;8405;p26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06" name="Google Shape;8406;p26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07" name="Google Shape;8407;p26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08" name="Google Shape;8408;p26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09" name="Google Shape;8409;p26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10" name="Google Shape;8410;p26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11" name="Google Shape;8411;p26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12" name="Google Shape;8412;p26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13" name="Google Shape;8413;p26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14" name="Google Shape;8414;p26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15" name="Google Shape;8415;p26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16" name="Google Shape;8416;p26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17" name="Google Shape;8417;p26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18" name="Google Shape;8418;p26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19" name="Google Shape;8419;p26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0" name="Google Shape;8420;p26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1" name="Google Shape;8421;p26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2" name="Google Shape;8422;p26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3" name="Google Shape;8423;p26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4" name="Google Shape;8424;p26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5" name="Google Shape;8425;p26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6" name="Google Shape;8426;p26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7" name="Google Shape;8427;p26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8" name="Google Shape;8428;p26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9" name="Google Shape;8429;p26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30" name="Google Shape;8430;p26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31" name="Google Shape;8431;p26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32" name="Google Shape;8432;p26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33" name="Google Shape;8433;p26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34" name="Google Shape;8434;p26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35" name="Google Shape;8435;p26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36" name="Google Shape;8436;p26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37" name="Google Shape;8437;p26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38" name="Google Shape;8438;p26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39" name="Google Shape;8439;p26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40" name="Google Shape;8440;p26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41" name="Google Shape;8441;p26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42" name="Google Shape;8442;p26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43" name="Google Shape;8443;p26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44" name="Google Shape;8444;p26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45" name="Google Shape;8445;p26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46" name="Google Shape;8446;p26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47" name="Google Shape;8447;p26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48" name="Google Shape;8448;p26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49" name="Google Shape;8449;p26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50" name="Google Shape;8450;p26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51" name="Google Shape;8451;p26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52" name="Google Shape;8452;p26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53" name="Google Shape;8453;p26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54" name="Google Shape;8454;p26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55" name="Google Shape;8455;p26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56" name="Google Shape;8456;p26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57" name="Google Shape;8457;p26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58" name="Google Shape;8458;p26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59" name="Google Shape;8459;p26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60" name="Google Shape;8460;p26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61" name="Google Shape;8461;p26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62" name="Google Shape;8462;p26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63" name="Google Shape;8463;p26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64" name="Google Shape;8464;p26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65" name="Google Shape;8465;p26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66" name="Google Shape;8466;p26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67" name="Google Shape;8467;p26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68" name="Google Shape;8468;p26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69" name="Google Shape;8469;p26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70" name="Google Shape;8470;p26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71" name="Google Shape;8471;p26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72" name="Google Shape;8472;p26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73" name="Google Shape;8473;p26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74" name="Google Shape;8474;p26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75" name="Google Shape;8475;p26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76" name="Google Shape;8476;p26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77" name="Google Shape;8477;p26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478" name="Google Shape;8478;p26"/>
              <p:cNvSpPr/>
              <p:nvPr/>
            </p:nvSpPr>
            <p:spPr>
              <a:xfrm flipH="1">
                <a:off x="2617959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9" name="Google Shape;8479;p26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480" name="Shape 8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1" name="Google Shape;848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8482" name="Google Shape;8482;p27"/>
          <p:cNvPicPr preferRelativeResize="0"/>
          <p:nvPr/>
        </p:nvPicPr>
        <p:blipFill rotWithShape="1">
          <a:blip r:embed="rId2">
            <a:alphaModFix/>
          </a:blip>
          <a:srcRect b="0" l="82306" r="0" t="0"/>
          <a:stretch/>
        </p:blipFill>
        <p:spPr>
          <a:xfrm>
            <a:off x="-868043" y="-25350"/>
            <a:ext cx="1295452" cy="52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83" name="Google Shape;8483;p27"/>
          <p:cNvGrpSpPr/>
          <p:nvPr/>
        </p:nvGrpSpPr>
        <p:grpSpPr>
          <a:xfrm>
            <a:off x="-858154" y="0"/>
            <a:ext cx="1287237" cy="5143626"/>
            <a:chOff x="-858154" y="0"/>
            <a:chExt cx="1287237" cy="5143626"/>
          </a:xfrm>
        </p:grpSpPr>
        <p:grpSp>
          <p:nvGrpSpPr>
            <p:cNvPr id="8484" name="Google Shape;8484;p27"/>
            <p:cNvGrpSpPr/>
            <p:nvPr/>
          </p:nvGrpSpPr>
          <p:grpSpPr>
            <a:xfrm>
              <a:off x="-858154" y="0"/>
              <a:ext cx="1285891" cy="2571807"/>
              <a:chOff x="1333341" y="1"/>
              <a:chExt cx="2571783" cy="5143615"/>
            </a:xfrm>
          </p:grpSpPr>
          <p:grpSp>
            <p:nvGrpSpPr>
              <p:cNvPr id="8485" name="Google Shape;8485;p27"/>
              <p:cNvGrpSpPr/>
              <p:nvPr/>
            </p:nvGrpSpPr>
            <p:grpSpPr>
              <a:xfrm>
                <a:off x="1336308" y="2571793"/>
                <a:ext cx="2568804" cy="2571823"/>
                <a:chOff x="1336281" y="1565676"/>
                <a:chExt cx="2610308" cy="2613376"/>
              </a:xfrm>
            </p:grpSpPr>
            <p:sp>
              <p:nvSpPr>
                <p:cNvPr id="8486" name="Google Shape;8486;p27"/>
                <p:cNvSpPr/>
                <p:nvPr/>
              </p:nvSpPr>
              <p:spPr>
                <a:xfrm rot="10800000">
                  <a:off x="2640142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87" name="Google Shape;8487;p27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88" name="Google Shape;8488;p27"/>
                <p:cNvSpPr/>
                <p:nvPr/>
              </p:nvSpPr>
              <p:spPr>
                <a:xfrm rot="10800000">
                  <a:off x="2639898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89" name="Google Shape;8489;p27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90" name="Google Shape;8490;p27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91" name="Google Shape;8491;p27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92" name="Google Shape;8492;p27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93" name="Google Shape;8493;p27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94" name="Google Shape;8494;p27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95" name="Google Shape;8495;p27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96" name="Google Shape;8496;p27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97" name="Google Shape;8497;p27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98" name="Google Shape;8498;p27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99" name="Google Shape;8499;p27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0" name="Google Shape;8500;p27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1" name="Google Shape;8501;p27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2" name="Google Shape;8502;p27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3" name="Google Shape;8503;p27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4" name="Google Shape;8504;p27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5" name="Google Shape;8505;p27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6" name="Google Shape;8506;p27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7" name="Google Shape;8507;p27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8" name="Google Shape;8508;p27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9" name="Google Shape;8509;p27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0" name="Google Shape;8510;p27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1" name="Google Shape;8511;p27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2" name="Google Shape;8512;p27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3" name="Google Shape;8513;p27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4" name="Google Shape;8514;p27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5" name="Google Shape;8515;p27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6" name="Google Shape;8516;p27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7" name="Google Shape;8517;p27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8" name="Google Shape;8518;p27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9" name="Google Shape;8519;p27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20" name="Google Shape;8520;p27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21" name="Google Shape;8521;p27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22" name="Google Shape;8522;p27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23" name="Google Shape;8523;p27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24" name="Google Shape;8524;p27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25" name="Google Shape;8525;p27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26" name="Google Shape;8526;p27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27" name="Google Shape;8527;p27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28" name="Google Shape;8528;p27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29" name="Google Shape;8529;p27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30" name="Google Shape;8530;p27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31" name="Google Shape;8531;p27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32" name="Google Shape;8532;p27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33" name="Google Shape;8533;p27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34" name="Google Shape;8534;p27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35" name="Google Shape;8535;p27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36" name="Google Shape;8536;p27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37" name="Google Shape;8537;p27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38" name="Google Shape;8538;p27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39" name="Google Shape;8539;p27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40" name="Google Shape;8540;p27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41" name="Google Shape;8541;p27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42" name="Google Shape;8542;p27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43" name="Google Shape;8543;p27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44" name="Google Shape;8544;p27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45" name="Google Shape;8545;p27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46" name="Google Shape;8546;p27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47" name="Google Shape;8547;p27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48" name="Google Shape;8548;p27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49" name="Google Shape;8549;p27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50" name="Google Shape;8550;p27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51" name="Google Shape;8551;p27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52" name="Google Shape;8552;p27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53" name="Google Shape;8553;p27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54" name="Google Shape;8554;p27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55" name="Google Shape;8555;p27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56" name="Google Shape;8556;p27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57" name="Google Shape;8557;p27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58" name="Google Shape;8558;p27"/>
                <p:cNvSpPr/>
                <p:nvPr/>
              </p:nvSpPr>
              <p:spPr>
                <a:xfrm rot="10800000">
                  <a:off x="2648213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59" name="Google Shape;8559;p27"/>
                <p:cNvSpPr/>
                <p:nvPr/>
              </p:nvSpPr>
              <p:spPr>
                <a:xfrm rot="10800000">
                  <a:off x="2648213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60" name="Google Shape;8560;p27"/>
                <p:cNvSpPr/>
                <p:nvPr/>
              </p:nvSpPr>
              <p:spPr>
                <a:xfrm rot="10800000">
                  <a:off x="2648213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61" name="Google Shape;8561;p27"/>
                <p:cNvSpPr/>
                <p:nvPr/>
              </p:nvSpPr>
              <p:spPr>
                <a:xfrm rot="10800000">
                  <a:off x="2648213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62" name="Google Shape;8562;p27"/>
                <p:cNvSpPr/>
                <p:nvPr/>
              </p:nvSpPr>
              <p:spPr>
                <a:xfrm rot="10800000">
                  <a:off x="2648213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63" name="Google Shape;8563;p27"/>
                <p:cNvSpPr/>
                <p:nvPr/>
              </p:nvSpPr>
              <p:spPr>
                <a:xfrm rot="10800000">
                  <a:off x="2648213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64" name="Google Shape;8564;p27"/>
                <p:cNvSpPr/>
                <p:nvPr/>
              </p:nvSpPr>
              <p:spPr>
                <a:xfrm rot="10800000">
                  <a:off x="2648213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65" name="Google Shape;8565;p27"/>
                <p:cNvSpPr/>
                <p:nvPr/>
              </p:nvSpPr>
              <p:spPr>
                <a:xfrm rot="10800000">
                  <a:off x="2648213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566" name="Google Shape;8566;p27"/>
              <p:cNvGrpSpPr/>
              <p:nvPr/>
            </p:nvGrpSpPr>
            <p:grpSpPr>
              <a:xfrm flipH="1">
                <a:off x="1333341" y="1412"/>
                <a:ext cx="2571772" cy="2573191"/>
                <a:chOff x="1350151" y="1564286"/>
                <a:chExt cx="2613324" cy="2614766"/>
              </a:xfrm>
            </p:grpSpPr>
            <p:sp>
              <p:nvSpPr>
                <p:cNvPr id="8567" name="Google Shape;8567;p27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68" name="Google Shape;8568;p27"/>
                <p:cNvSpPr/>
                <p:nvPr/>
              </p:nvSpPr>
              <p:spPr>
                <a:xfrm rot="10800000">
                  <a:off x="135015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69" name="Google Shape;8569;p27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0" name="Google Shape;8570;p27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1" name="Google Shape;8571;p27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2" name="Google Shape;8572;p27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3" name="Google Shape;8573;p27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4" name="Google Shape;8574;p27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5" name="Google Shape;8575;p27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6" name="Google Shape;8576;p27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7" name="Google Shape;8577;p27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8" name="Google Shape;8578;p27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9" name="Google Shape;8579;p27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80" name="Google Shape;8580;p27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81" name="Google Shape;8581;p27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82" name="Google Shape;8582;p27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83" name="Google Shape;8583;p27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84" name="Google Shape;8584;p27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85" name="Google Shape;8585;p27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86" name="Google Shape;8586;p27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87" name="Google Shape;8587;p27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88" name="Google Shape;8588;p27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89" name="Google Shape;8589;p27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0" name="Google Shape;8590;p27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1" name="Google Shape;8591;p27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2" name="Google Shape;8592;p27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3" name="Google Shape;8593;p27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4" name="Google Shape;8594;p27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5" name="Google Shape;8595;p27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6" name="Google Shape;8596;p27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7" name="Google Shape;8597;p27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8" name="Google Shape;8598;p27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9" name="Google Shape;8599;p27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0" name="Google Shape;8600;p27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1" name="Google Shape;8601;p27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2" name="Google Shape;8602;p27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3" name="Google Shape;8603;p27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4" name="Google Shape;8604;p27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5" name="Google Shape;8605;p27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6" name="Google Shape;8606;p27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7" name="Google Shape;8607;p27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8" name="Google Shape;8608;p27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9" name="Google Shape;8609;p27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0" name="Google Shape;8610;p27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1" name="Google Shape;8611;p27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2" name="Google Shape;8612;p27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3" name="Google Shape;8613;p27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4" name="Google Shape;8614;p27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5" name="Google Shape;8615;p27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6" name="Google Shape;8616;p27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7" name="Google Shape;8617;p27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8" name="Google Shape;8618;p27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9" name="Google Shape;8619;p27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0" name="Google Shape;8620;p27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1" name="Google Shape;8621;p27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2" name="Google Shape;8622;p27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3" name="Google Shape;8623;p27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4" name="Google Shape;8624;p27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5" name="Google Shape;8625;p27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6" name="Google Shape;8626;p27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7" name="Google Shape;8627;p27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8" name="Google Shape;8628;p27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9" name="Google Shape;8629;p27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0" name="Google Shape;8630;p27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1" name="Google Shape;8631;p27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2" name="Google Shape;8632;p27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3" name="Google Shape;8633;p27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4" name="Google Shape;8634;p27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5" name="Google Shape;8635;p27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6" name="Google Shape;8636;p27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7" name="Google Shape;8637;p27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8" name="Google Shape;8638;p27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9" name="Google Shape;8639;p27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0" name="Google Shape;8640;p27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1" name="Google Shape;8641;p27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2" name="Google Shape;8642;p27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3" name="Google Shape;8643;p27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4" name="Google Shape;8644;p27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5" name="Google Shape;8645;p27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6" name="Google Shape;8646;p27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7" name="Google Shape;8647;p27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648" name="Google Shape;8648;p27"/>
              <p:cNvSpPr/>
              <p:nvPr/>
            </p:nvSpPr>
            <p:spPr>
              <a:xfrm flipH="1">
                <a:off x="26192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9" name="Google Shape;8649;p27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50" name="Google Shape;8650;p27"/>
            <p:cNvGrpSpPr/>
            <p:nvPr/>
          </p:nvGrpSpPr>
          <p:grpSpPr>
            <a:xfrm>
              <a:off x="-858154" y="2571819"/>
              <a:ext cx="1287237" cy="2571807"/>
              <a:chOff x="1333341" y="1"/>
              <a:chExt cx="2574474" cy="5143615"/>
            </a:xfrm>
          </p:grpSpPr>
          <p:grpSp>
            <p:nvGrpSpPr>
              <p:cNvPr id="8651" name="Google Shape;8651;p27"/>
              <p:cNvGrpSpPr/>
              <p:nvPr/>
            </p:nvGrpSpPr>
            <p:grpSpPr>
              <a:xfrm>
                <a:off x="1336308" y="2571793"/>
                <a:ext cx="2571507" cy="2571823"/>
                <a:chOff x="1336281" y="1565676"/>
                <a:chExt cx="2613054" cy="2613376"/>
              </a:xfrm>
            </p:grpSpPr>
            <p:sp>
              <p:nvSpPr>
                <p:cNvPr id="8652" name="Google Shape;8652;p27"/>
                <p:cNvSpPr/>
                <p:nvPr/>
              </p:nvSpPr>
              <p:spPr>
                <a:xfrm rot="10800000">
                  <a:off x="2642888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3" name="Google Shape;8653;p27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4" name="Google Shape;8654;p27"/>
                <p:cNvSpPr/>
                <p:nvPr/>
              </p:nvSpPr>
              <p:spPr>
                <a:xfrm rot="10800000">
                  <a:off x="2642644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5" name="Google Shape;8655;p27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6" name="Google Shape;8656;p27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7" name="Google Shape;8657;p27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8" name="Google Shape;8658;p27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9" name="Google Shape;8659;p27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0" name="Google Shape;8660;p27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1" name="Google Shape;8661;p27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2" name="Google Shape;8662;p27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3" name="Google Shape;8663;p27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4" name="Google Shape;8664;p27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5" name="Google Shape;8665;p27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6" name="Google Shape;8666;p27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7" name="Google Shape;8667;p27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8" name="Google Shape;8668;p27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9" name="Google Shape;8669;p27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0" name="Google Shape;8670;p27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1" name="Google Shape;8671;p27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2" name="Google Shape;8672;p27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3" name="Google Shape;8673;p27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4" name="Google Shape;8674;p27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5" name="Google Shape;8675;p27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6" name="Google Shape;8676;p27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7" name="Google Shape;8677;p27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8" name="Google Shape;8678;p27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9" name="Google Shape;8679;p27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0" name="Google Shape;8680;p27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1" name="Google Shape;8681;p27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2" name="Google Shape;8682;p27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3" name="Google Shape;8683;p27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4" name="Google Shape;8684;p27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5" name="Google Shape;8685;p27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6" name="Google Shape;8686;p27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7" name="Google Shape;8687;p27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8" name="Google Shape;8688;p27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9" name="Google Shape;8689;p27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0" name="Google Shape;8690;p27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1" name="Google Shape;8691;p27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2" name="Google Shape;8692;p27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3" name="Google Shape;8693;p27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4" name="Google Shape;8694;p27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5" name="Google Shape;8695;p27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6" name="Google Shape;8696;p27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7" name="Google Shape;8697;p27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8" name="Google Shape;8698;p27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9" name="Google Shape;8699;p27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0" name="Google Shape;8700;p27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1" name="Google Shape;8701;p27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2" name="Google Shape;8702;p27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3" name="Google Shape;8703;p27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4" name="Google Shape;8704;p27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5" name="Google Shape;8705;p27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6" name="Google Shape;8706;p27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7" name="Google Shape;8707;p27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8" name="Google Shape;8708;p27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9" name="Google Shape;8709;p27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0" name="Google Shape;8710;p27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1" name="Google Shape;8711;p27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2" name="Google Shape;8712;p27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3" name="Google Shape;8713;p27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4" name="Google Shape;8714;p27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5" name="Google Shape;8715;p27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6" name="Google Shape;8716;p27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7" name="Google Shape;8717;p27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8" name="Google Shape;8718;p27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9" name="Google Shape;8719;p27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0" name="Google Shape;8720;p27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1" name="Google Shape;8721;p27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2" name="Google Shape;8722;p27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3" name="Google Shape;8723;p27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4" name="Google Shape;8724;p27"/>
                <p:cNvSpPr/>
                <p:nvPr/>
              </p:nvSpPr>
              <p:spPr>
                <a:xfrm rot="10800000">
                  <a:off x="2645432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5" name="Google Shape;8725;p27"/>
                <p:cNvSpPr/>
                <p:nvPr/>
              </p:nvSpPr>
              <p:spPr>
                <a:xfrm rot="10800000">
                  <a:off x="2645432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6" name="Google Shape;8726;p27"/>
                <p:cNvSpPr/>
                <p:nvPr/>
              </p:nvSpPr>
              <p:spPr>
                <a:xfrm rot="10800000">
                  <a:off x="2645432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7" name="Google Shape;8727;p27"/>
                <p:cNvSpPr/>
                <p:nvPr/>
              </p:nvSpPr>
              <p:spPr>
                <a:xfrm rot="10800000">
                  <a:off x="2645432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8" name="Google Shape;8728;p27"/>
                <p:cNvSpPr/>
                <p:nvPr/>
              </p:nvSpPr>
              <p:spPr>
                <a:xfrm rot="10800000">
                  <a:off x="2645432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9" name="Google Shape;8729;p27"/>
                <p:cNvSpPr/>
                <p:nvPr/>
              </p:nvSpPr>
              <p:spPr>
                <a:xfrm rot="10800000">
                  <a:off x="2645432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0" name="Google Shape;8730;p27"/>
                <p:cNvSpPr/>
                <p:nvPr/>
              </p:nvSpPr>
              <p:spPr>
                <a:xfrm rot="10800000">
                  <a:off x="2645432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1" name="Google Shape;8731;p27"/>
                <p:cNvSpPr/>
                <p:nvPr/>
              </p:nvSpPr>
              <p:spPr>
                <a:xfrm rot="10800000">
                  <a:off x="2645432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32" name="Google Shape;8732;p27"/>
              <p:cNvGrpSpPr/>
              <p:nvPr/>
            </p:nvGrpSpPr>
            <p:grpSpPr>
              <a:xfrm flipH="1">
                <a:off x="1333341" y="1412"/>
                <a:ext cx="2570547" cy="2573191"/>
                <a:chOff x="1351396" y="1564286"/>
                <a:chExt cx="2612080" cy="2614766"/>
              </a:xfrm>
            </p:grpSpPr>
            <p:sp>
              <p:nvSpPr>
                <p:cNvPr id="8733" name="Google Shape;8733;p27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4" name="Google Shape;8734;p27"/>
                <p:cNvSpPr/>
                <p:nvPr/>
              </p:nvSpPr>
              <p:spPr>
                <a:xfrm rot="10800000">
                  <a:off x="1351396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5" name="Google Shape;8735;p27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6" name="Google Shape;8736;p27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7" name="Google Shape;8737;p27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8" name="Google Shape;8738;p27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9" name="Google Shape;8739;p27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0" name="Google Shape;8740;p27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1" name="Google Shape;8741;p27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2" name="Google Shape;8742;p27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3" name="Google Shape;8743;p27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4" name="Google Shape;8744;p27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5" name="Google Shape;8745;p27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6" name="Google Shape;8746;p27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7" name="Google Shape;8747;p27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8" name="Google Shape;8748;p27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9" name="Google Shape;8749;p27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0" name="Google Shape;8750;p27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1" name="Google Shape;8751;p27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2" name="Google Shape;8752;p27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3" name="Google Shape;8753;p27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4" name="Google Shape;8754;p27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5" name="Google Shape;8755;p27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6" name="Google Shape;8756;p27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7" name="Google Shape;8757;p27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8" name="Google Shape;8758;p27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9" name="Google Shape;8759;p27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0" name="Google Shape;8760;p27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1" name="Google Shape;8761;p27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2" name="Google Shape;8762;p27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3" name="Google Shape;8763;p27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4" name="Google Shape;8764;p27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5" name="Google Shape;8765;p27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6" name="Google Shape;8766;p27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7" name="Google Shape;8767;p27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8" name="Google Shape;8768;p27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9" name="Google Shape;8769;p27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0" name="Google Shape;8770;p27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1" name="Google Shape;8771;p27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2" name="Google Shape;8772;p27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3" name="Google Shape;8773;p27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4" name="Google Shape;8774;p27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5" name="Google Shape;8775;p27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6" name="Google Shape;8776;p27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7" name="Google Shape;8777;p27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8" name="Google Shape;8778;p27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9" name="Google Shape;8779;p27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0" name="Google Shape;8780;p27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1" name="Google Shape;8781;p27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2" name="Google Shape;8782;p27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3" name="Google Shape;8783;p27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4" name="Google Shape;8784;p27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5" name="Google Shape;8785;p27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6" name="Google Shape;8786;p27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7" name="Google Shape;8787;p27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8" name="Google Shape;8788;p27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9" name="Google Shape;8789;p27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0" name="Google Shape;8790;p27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1" name="Google Shape;8791;p27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2" name="Google Shape;8792;p27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3" name="Google Shape;8793;p27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4" name="Google Shape;8794;p27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5" name="Google Shape;8795;p27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6" name="Google Shape;8796;p27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7" name="Google Shape;8797;p27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8" name="Google Shape;8798;p27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9" name="Google Shape;8799;p27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0" name="Google Shape;8800;p27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1" name="Google Shape;8801;p27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2" name="Google Shape;8802;p27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3" name="Google Shape;8803;p27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4" name="Google Shape;8804;p27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5" name="Google Shape;8805;p27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6" name="Google Shape;8806;p27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7" name="Google Shape;8807;p27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8" name="Google Shape;8808;p27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9" name="Google Shape;8809;p27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10" name="Google Shape;8810;p27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11" name="Google Shape;8811;p27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12" name="Google Shape;8812;p27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13" name="Google Shape;8813;p27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814" name="Google Shape;8814;p27"/>
              <p:cNvSpPr/>
              <p:nvPr/>
            </p:nvSpPr>
            <p:spPr>
              <a:xfrm flipH="1">
                <a:off x="2617959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5" name="Google Shape;8815;p27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816" name="Google Shape;8816;p27"/>
          <p:cNvGrpSpPr/>
          <p:nvPr/>
        </p:nvGrpSpPr>
        <p:grpSpPr>
          <a:xfrm rot="10800000">
            <a:off x="8710242" y="2139418"/>
            <a:ext cx="897138" cy="897269"/>
            <a:chOff x="2241850" y="-41650"/>
            <a:chExt cx="1628791" cy="1629028"/>
          </a:xfrm>
        </p:grpSpPr>
        <p:grpSp>
          <p:nvGrpSpPr>
            <p:cNvPr id="8817" name="Google Shape;8817;p27"/>
            <p:cNvGrpSpPr/>
            <p:nvPr/>
          </p:nvGrpSpPr>
          <p:grpSpPr>
            <a:xfrm>
              <a:off x="2242113" y="772948"/>
              <a:ext cx="1627294" cy="814430"/>
              <a:chOff x="5507038" y="5365750"/>
              <a:chExt cx="1643067" cy="822325"/>
            </a:xfrm>
          </p:grpSpPr>
          <p:sp>
            <p:nvSpPr>
              <p:cNvPr id="8818" name="Google Shape;8818;p27"/>
              <p:cNvSpPr/>
              <p:nvPr/>
            </p:nvSpPr>
            <p:spPr>
              <a:xfrm>
                <a:off x="5507038" y="5365750"/>
                <a:ext cx="1643067" cy="822325"/>
              </a:xfrm>
              <a:custGeom>
                <a:rect b="b" l="l" r="r" t="t"/>
                <a:pathLst>
                  <a:path extrusionOk="0" h="3812" w="7624">
                    <a:moveTo>
                      <a:pt x="7548" y="0"/>
                    </a:moveTo>
                    <a:cubicBezTo>
                      <a:pt x="7548" y="2060"/>
                      <a:pt x="5872" y="3735"/>
                      <a:pt x="3812" y="3735"/>
                    </a:cubicBezTo>
                    <a:cubicBezTo>
                      <a:pt x="1752" y="3735"/>
                      <a:pt x="76" y="2060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02"/>
                      <a:pt x="1710" y="3812"/>
                      <a:pt x="3812" y="3812"/>
                    </a:cubicBezTo>
                    <a:cubicBezTo>
                      <a:pt x="5914" y="3812"/>
                      <a:pt x="7624" y="2102"/>
                      <a:pt x="7624" y="0"/>
                    </a:cubicBezTo>
                    <a:lnTo>
                      <a:pt x="7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9" name="Google Shape;8819;p27"/>
              <p:cNvSpPr/>
              <p:nvPr/>
            </p:nvSpPr>
            <p:spPr>
              <a:xfrm>
                <a:off x="5583238" y="5365750"/>
                <a:ext cx="1490665" cy="744533"/>
              </a:xfrm>
              <a:custGeom>
                <a:rect b="b" l="l" r="r" t="t"/>
                <a:pathLst>
                  <a:path extrusionOk="0" h="3458" w="6917">
                    <a:moveTo>
                      <a:pt x="6841" y="0"/>
                    </a:moveTo>
                    <a:cubicBezTo>
                      <a:pt x="6841" y="1865"/>
                      <a:pt x="5324" y="3382"/>
                      <a:pt x="3459" y="3382"/>
                    </a:cubicBezTo>
                    <a:cubicBezTo>
                      <a:pt x="1594" y="3382"/>
                      <a:pt x="77" y="1865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07"/>
                      <a:pt x="1552" y="3458"/>
                      <a:pt x="3459" y="3458"/>
                    </a:cubicBezTo>
                    <a:cubicBezTo>
                      <a:pt x="5366" y="3458"/>
                      <a:pt x="6917" y="1907"/>
                      <a:pt x="6917" y="0"/>
                    </a:cubicBezTo>
                    <a:lnTo>
                      <a:pt x="68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0" name="Google Shape;8820;p27"/>
              <p:cNvSpPr/>
              <p:nvPr/>
            </p:nvSpPr>
            <p:spPr>
              <a:xfrm>
                <a:off x="5654675" y="5365750"/>
                <a:ext cx="1347793" cy="674686"/>
              </a:xfrm>
              <a:custGeom>
                <a:rect b="b" l="l" r="r" t="t"/>
                <a:pathLst>
                  <a:path extrusionOk="0" h="3128" w="6256">
                    <a:moveTo>
                      <a:pt x="6180" y="0"/>
                    </a:moveTo>
                    <a:cubicBezTo>
                      <a:pt x="6180" y="1683"/>
                      <a:pt x="4811" y="3052"/>
                      <a:pt x="3128" y="3052"/>
                    </a:cubicBezTo>
                    <a:cubicBezTo>
                      <a:pt x="1445" y="3052"/>
                      <a:pt x="76" y="1683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25"/>
                      <a:pt x="1403" y="3128"/>
                      <a:pt x="3128" y="3128"/>
                    </a:cubicBezTo>
                    <a:cubicBezTo>
                      <a:pt x="4853" y="3128"/>
                      <a:pt x="6256" y="1725"/>
                      <a:pt x="6256" y="0"/>
                    </a:cubicBezTo>
                    <a:lnTo>
                      <a:pt x="618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1" name="Google Shape;8821;p27"/>
              <p:cNvSpPr/>
              <p:nvPr/>
            </p:nvSpPr>
            <p:spPr>
              <a:xfrm>
                <a:off x="5721350" y="5365750"/>
                <a:ext cx="1214437" cy="606423"/>
              </a:xfrm>
              <a:custGeom>
                <a:rect b="b" l="l" r="r" t="t"/>
                <a:pathLst>
                  <a:path extrusionOk="0" h="2817" w="5634">
                    <a:moveTo>
                      <a:pt x="5558" y="0"/>
                    </a:moveTo>
                    <a:cubicBezTo>
                      <a:pt x="5558" y="1511"/>
                      <a:pt x="4328" y="2741"/>
                      <a:pt x="2817" y="2741"/>
                    </a:cubicBezTo>
                    <a:cubicBezTo>
                      <a:pt x="1306" y="2741"/>
                      <a:pt x="76" y="1511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53"/>
                      <a:pt x="1264" y="2817"/>
                      <a:pt x="2817" y="2817"/>
                    </a:cubicBezTo>
                    <a:cubicBezTo>
                      <a:pt x="4370" y="2817"/>
                      <a:pt x="5634" y="1553"/>
                      <a:pt x="5634" y="0"/>
                    </a:cubicBezTo>
                    <a:lnTo>
                      <a:pt x="55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2" name="Google Shape;8822;p27"/>
              <p:cNvSpPr/>
              <p:nvPr/>
            </p:nvSpPr>
            <p:spPr>
              <a:xfrm>
                <a:off x="5784850" y="5365750"/>
                <a:ext cx="1087432" cy="542928"/>
              </a:xfrm>
              <a:custGeom>
                <a:rect b="b" l="l" r="r" t="t"/>
                <a:pathLst>
                  <a:path extrusionOk="0" h="2520" w="5041">
                    <a:moveTo>
                      <a:pt x="4965" y="0"/>
                    </a:moveTo>
                    <a:cubicBezTo>
                      <a:pt x="4965" y="1348"/>
                      <a:pt x="3869" y="2444"/>
                      <a:pt x="2521" y="2444"/>
                    </a:cubicBezTo>
                    <a:cubicBezTo>
                      <a:pt x="1173" y="2444"/>
                      <a:pt x="77" y="1348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90"/>
                      <a:pt x="1131" y="2520"/>
                      <a:pt x="2521" y="2520"/>
                    </a:cubicBezTo>
                    <a:cubicBezTo>
                      <a:pt x="3911" y="2520"/>
                      <a:pt x="5041" y="1390"/>
                      <a:pt x="5041" y="0"/>
                    </a:cubicBezTo>
                    <a:lnTo>
                      <a:pt x="49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3" name="Google Shape;8823;p27"/>
              <p:cNvSpPr/>
              <p:nvPr/>
            </p:nvSpPr>
            <p:spPr>
              <a:xfrm>
                <a:off x="5849938" y="5365750"/>
                <a:ext cx="957261" cy="477836"/>
              </a:xfrm>
              <a:custGeom>
                <a:rect b="b" l="l" r="r" t="t"/>
                <a:pathLst>
                  <a:path extrusionOk="0" h="2217" w="4435">
                    <a:moveTo>
                      <a:pt x="4359" y="0"/>
                    </a:moveTo>
                    <a:cubicBezTo>
                      <a:pt x="4359" y="1181"/>
                      <a:pt x="3399" y="2141"/>
                      <a:pt x="2218" y="2141"/>
                    </a:cubicBezTo>
                    <a:cubicBezTo>
                      <a:pt x="1037" y="2141"/>
                      <a:pt x="76" y="1181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23"/>
                      <a:pt x="995" y="2217"/>
                      <a:pt x="2218" y="2217"/>
                    </a:cubicBezTo>
                    <a:cubicBezTo>
                      <a:pt x="3441" y="2217"/>
                      <a:pt x="4435" y="1223"/>
                      <a:pt x="4435" y="0"/>
                    </a:cubicBezTo>
                    <a:lnTo>
                      <a:pt x="4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4" name="Google Shape;8824;p27"/>
              <p:cNvSpPr/>
              <p:nvPr/>
            </p:nvSpPr>
            <p:spPr>
              <a:xfrm>
                <a:off x="5908675" y="5365750"/>
                <a:ext cx="839785" cy="419099"/>
              </a:xfrm>
              <a:custGeom>
                <a:rect b="b" l="l" r="r" t="t"/>
                <a:pathLst>
                  <a:path extrusionOk="0" h="1945" w="3891">
                    <a:moveTo>
                      <a:pt x="3815" y="0"/>
                    </a:moveTo>
                    <a:cubicBezTo>
                      <a:pt x="3815" y="1031"/>
                      <a:pt x="2977" y="1869"/>
                      <a:pt x="1946" y="1869"/>
                    </a:cubicBezTo>
                    <a:cubicBezTo>
                      <a:pt x="915" y="1869"/>
                      <a:pt x="77" y="1031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73"/>
                      <a:pt x="873" y="1945"/>
                      <a:pt x="1946" y="1945"/>
                    </a:cubicBezTo>
                    <a:cubicBezTo>
                      <a:pt x="3019" y="1945"/>
                      <a:pt x="3891" y="1073"/>
                      <a:pt x="3891" y="0"/>
                    </a:cubicBezTo>
                    <a:lnTo>
                      <a:pt x="38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5" name="Google Shape;8825;p27"/>
              <p:cNvSpPr/>
              <p:nvPr/>
            </p:nvSpPr>
            <p:spPr>
              <a:xfrm>
                <a:off x="5972175" y="5365750"/>
                <a:ext cx="712785" cy="355600"/>
              </a:xfrm>
              <a:custGeom>
                <a:rect b="b" l="l" r="r" t="t"/>
                <a:pathLst>
                  <a:path extrusionOk="0" h="1650" w="3301">
                    <a:moveTo>
                      <a:pt x="3225" y="0"/>
                    </a:moveTo>
                    <a:cubicBezTo>
                      <a:pt x="3225" y="868"/>
                      <a:pt x="2519" y="1574"/>
                      <a:pt x="1651" y="1574"/>
                    </a:cubicBezTo>
                    <a:cubicBezTo>
                      <a:pt x="783" y="1574"/>
                      <a:pt x="76" y="868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10"/>
                      <a:pt x="741" y="1650"/>
                      <a:pt x="1651" y="1650"/>
                    </a:cubicBezTo>
                    <a:cubicBezTo>
                      <a:pt x="2561" y="1650"/>
                      <a:pt x="3301" y="910"/>
                      <a:pt x="3301" y="0"/>
                    </a:cubicBezTo>
                    <a:lnTo>
                      <a:pt x="32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6" name="Google Shape;8826;p27"/>
              <p:cNvSpPr/>
              <p:nvPr/>
            </p:nvSpPr>
            <p:spPr>
              <a:xfrm>
                <a:off x="6035675" y="5365750"/>
                <a:ext cx="587376" cy="293688"/>
              </a:xfrm>
              <a:custGeom>
                <a:rect b="b" l="l" r="r" t="t"/>
                <a:pathLst>
                  <a:path extrusionOk="0" h="1362" w="2724">
                    <a:moveTo>
                      <a:pt x="2648" y="0"/>
                    </a:moveTo>
                    <a:cubicBezTo>
                      <a:pt x="2648" y="709"/>
                      <a:pt x="2071" y="1286"/>
                      <a:pt x="1362" y="1286"/>
                    </a:cubicBezTo>
                    <a:cubicBezTo>
                      <a:pt x="653" y="1286"/>
                      <a:pt x="76" y="709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1"/>
                      <a:pt x="611" y="1362"/>
                      <a:pt x="1362" y="1362"/>
                    </a:cubicBezTo>
                    <a:cubicBezTo>
                      <a:pt x="2113" y="1362"/>
                      <a:pt x="2724" y="751"/>
                      <a:pt x="2724" y="0"/>
                    </a:cubicBez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7" name="Google Shape;8827;p27"/>
              <p:cNvSpPr/>
              <p:nvPr/>
            </p:nvSpPr>
            <p:spPr>
              <a:xfrm>
                <a:off x="6105525" y="5365750"/>
                <a:ext cx="446087" cy="222249"/>
              </a:xfrm>
              <a:custGeom>
                <a:rect b="b" l="l" r="r" t="t"/>
                <a:pathLst>
                  <a:path extrusionOk="0" h="1032" w="2064">
                    <a:moveTo>
                      <a:pt x="1987" y="0"/>
                    </a:moveTo>
                    <a:cubicBezTo>
                      <a:pt x="1987" y="527"/>
                      <a:pt x="1559" y="955"/>
                      <a:pt x="1032" y="955"/>
                    </a:cubicBezTo>
                    <a:cubicBezTo>
                      <a:pt x="505" y="955"/>
                      <a:pt x="76" y="527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69"/>
                      <a:pt x="463" y="1032"/>
                      <a:pt x="1032" y="1032"/>
                    </a:cubicBezTo>
                    <a:cubicBezTo>
                      <a:pt x="1601" y="1032"/>
                      <a:pt x="2064" y="569"/>
                      <a:pt x="2064" y="0"/>
                    </a:cubicBezTo>
                    <a:lnTo>
                      <a:pt x="19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8" name="Google Shape;8828;p27"/>
              <p:cNvSpPr/>
              <p:nvPr/>
            </p:nvSpPr>
            <p:spPr>
              <a:xfrm>
                <a:off x="6156325" y="5365750"/>
                <a:ext cx="344489" cy="171450"/>
              </a:xfrm>
              <a:custGeom>
                <a:rect b="b" l="l" r="r" t="t"/>
                <a:pathLst>
                  <a:path extrusionOk="0" h="796" w="1592">
                    <a:moveTo>
                      <a:pt x="1516" y="0"/>
                    </a:moveTo>
                    <a:cubicBezTo>
                      <a:pt x="1516" y="397"/>
                      <a:pt x="1193" y="720"/>
                      <a:pt x="796" y="720"/>
                    </a:cubicBezTo>
                    <a:cubicBezTo>
                      <a:pt x="399" y="720"/>
                      <a:pt x="76" y="397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39"/>
                      <a:pt x="357" y="796"/>
                      <a:pt x="796" y="796"/>
                    </a:cubicBezTo>
                    <a:cubicBezTo>
                      <a:pt x="1235" y="796"/>
                      <a:pt x="1592" y="439"/>
                      <a:pt x="1592" y="0"/>
                    </a:cubicBezTo>
                    <a:lnTo>
                      <a:pt x="15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29" name="Google Shape;8829;p27"/>
            <p:cNvSpPr/>
            <p:nvPr/>
          </p:nvSpPr>
          <p:spPr>
            <a:xfrm>
              <a:off x="2241850" y="-41650"/>
              <a:ext cx="814391" cy="814391"/>
            </a:xfrm>
            <a:custGeom>
              <a:rect b="b" l="l" r="r" t="t"/>
              <a:pathLst>
                <a:path extrusionOk="0" h="3774" w="3774">
                  <a:moveTo>
                    <a:pt x="3774" y="3774"/>
                  </a:move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lnTo>
                    <a:pt x="3774" y="3774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0" name="Google Shape;8830;p27"/>
            <p:cNvSpPr/>
            <p:nvPr/>
          </p:nvSpPr>
          <p:spPr>
            <a:xfrm flipH="1">
              <a:off x="3056250" y="-41650"/>
              <a:ext cx="814391" cy="814391"/>
            </a:xfrm>
            <a:custGeom>
              <a:rect b="b" l="l" r="r" t="t"/>
              <a:pathLst>
                <a:path extrusionOk="0" h="3774" w="3774">
                  <a:moveTo>
                    <a:pt x="3774" y="3774"/>
                  </a:move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lnTo>
                    <a:pt x="3774" y="3774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31" name="Google Shape;8831;p27"/>
          <p:cNvSpPr/>
          <p:nvPr/>
        </p:nvSpPr>
        <p:spPr>
          <a:xfrm flipH="1">
            <a:off x="8246834" y="0"/>
            <a:ext cx="897174" cy="898948"/>
          </a:xfrm>
          <a:custGeom>
            <a:rect b="b" l="l" r="r" t="t"/>
            <a:pathLst>
              <a:path extrusionOk="0" h="3774" w="3774">
                <a:moveTo>
                  <a:pt x="377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774"/>
                  <a:pt x="0" y="3774"/>
                  <a:pt x="0" y="3774"/>
                </a:cubicBezTo>
                <a:cubicBezTo>
                  <a:pt x="0" y="1690"/>
                  <a:pt x="1690" y="0"/>
                  <a:pt x="3774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8832" name="Shape 8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3" name="Google Shape;8833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8834" name="Google Shape;8834;p28"/>
          <p:cNvPicPr preferRelativeResize="0"/>
          <p:nvPr/>
        </p:nvPicPr>
        <p:blipFill rotWithShape="1">
          <a:blip r:embed="rId2">
            <a:alphaModFix/>
          </a:blip>
          <a:srcRect b="0" l="0" r="82306" t="0"/>
          <a:stretch/>
        </p:blipFill>
        <p:spPr>
          <a:xfrm>
            <a:off x="8706700" y="-25350"/>
            <a:ext cx="1295452" cy="52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35" name="Google Shape;8835;p28"/>
          <p:cNvGrpSpPr/>
          <p:nvPr/>
        </p:nvGrpSpPr>
        <p:grpSpPr>
          <a:xfrm flipH="1">
            <a:off x="8706696" y="0"/>
            <a:ext cx="1295448" cy="5143626"/>
            <a:chOff x="-858154" y="0"/>
            <a:chExt cx="1295448" cy="5143626"/>
          </a:xfrm>
        </p:grpSpPr>
        <p:grpSp>
          <p:nvGrpSpPr>
            <p:cNvPr id="8836" name="Google Shape;8836;p28"/>
            <p:cNvGrpSpPr/>
            <p:nvPr/>
          </p:nvGrpSpPr>
          <p:grpSpPr>
            <a:xfrm>
              <a:off x="-858154" y="0"/>
              <a:ext cx="1295448" cy="2571807"/>
              <a:chOff x="1333341" y="1"/>
              <a:chExt cx="2590897" cy="5143615"/>
            </a:xfrm>
          </p:grpSpPr>
          <p:grpSp>
            <p:nvGrpSpPr>
              <p:cNvPr id="8837" name="Google Shape;8837;p28"/>
              <p:cNvGrpSpPr/>
              <p:nvPr/>
            </p:nvGrpSpPr>
            <p:grpSpPr>
              <a:xfrm>
                <a:off x="1336308" y="2571793"/>
                <a:ext cx="2587929" cy="2571823"/>
                <a:chOff x="1336281" y="1565676"/>
                <a:chExt cx="2629742" cy="2613376"/>
              </a:xfrm>
            </p:grpSpPr>
            <p:sp>
              <p:nvSpPr>
                <p:cNvPr id="8838" name="Google Shape;8838;p28"/>
                <p:cNvSpPr/>
                <p:nvPr/>
              </p:nvSpPr>
              <p:spPr>
                <a:xfrm rot="10800000">
                  <a:off x="2661634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39" name="Google Shape;8839;p28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0" name="Google Shape;8840;p28"/>
                <p:cNvSpPr/>
                <p:nvPr/>
              </p:nvSpPr>
              <p:spPr>
                <a:xfrm rot="10800000">
                  <a:off x="2659332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1" name="Google Shape;8841;p28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2" name="Google Shape;8842;p28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3" name="Google Shape;8843;p28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4" name="Google Shape;8844;p28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5" name="Google Shape;8845;p28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6" name="Google Shape;8846;p28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7" name="Google Shape;8847;p28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8" name="Google Shape;8848;p28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9" name="Google Shape;8849;p28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0" name="Google Shape;8850;p28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1" name="Google Shape;8851;p28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2" name="Google Shape;8852;p28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3" name="Google Shape;8853;p28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4" name="Google Shape;8854;p28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5" name="Google Shape;8855;p28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6" name="Google Shape;8856;p28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7" name="Google Shape;8857;p28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8" name="Google Shape;8858;p28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9" name="Google Shape;8859;p28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0" name="Google Shape;8860;p28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1" name="Google Shape;8861;p28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2" name="Google Shape;8862;p28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3" name="Google Shape;8863;p28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4" name="Google Shape;8864;p28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5" name="Google Shape;8865;p28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6" name="Google Shape;8866;p28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7" name="Google Shape;8867;p28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8" name="Google Shape;8868;p28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9" name="Google Shape;8869;p28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0" name="Google Shape;8870;p28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1" name="Google Shape;8871;p28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2" name="Google Shape;8872;p28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3" name="Google Shape;8873;p28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4" name="Google Shape;8874;p28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5" name="Google Shape;8875;p28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6" name="Google Shape;8876;p28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7" name="Google Shape;8877;p28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8" name="Google Shape;8878;p28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9" name="Google Shape;8879;p28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0" name="Google Shape;8880;p28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1" name="Google Shape;8881;p28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2" name="Google Shape;8882;p28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3" name="Google Shape;8883;p28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4" name="Google Shape;8884;p28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5" name="Google Shape;8885;p28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6" name="Google Shape;8886;p28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7" name="Google Shape;8887;p28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8" name="Google Shape;8888;p28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9" name="Google Shape;8889;p28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0" name="Google Shape;8890;p28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1" name="Google Shape;8891;p28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2" name="Google Shape;8892;p28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3" name="Google Shape;8893;p28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4" name="Google Shape;8894;p28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5" name="Google Shape;8895;p28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6" name="Google Shape;8896;p28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7" name="Google Shape;8897;p28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8" name="Google Shape;8898;p28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9" name="Google Shape;8899;p28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0" name="Google Shape;8900;p28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1" name="Google Shape;8901;p28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2" name="Google Shape;8902;p28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3" name="Google Shape;8903;p28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4" name="Google Shape;8904;p28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5" name="Google Shape;8905;p28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6" name="Google Shape;8906;p28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7" name="Google Shape;8907;p28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8" name="Google Shape;8908;p28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9" name="Google Shape;8909;p28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10" name="Google Shape;8910;p28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11" name="Google Shape;8911;p28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12" name="Google Shape;8912;p28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13" name="Google Shape;8913;p28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14" name="Google Shape;8914;p28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15" name="Google Shape;8915;p28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16" name="Google Shape;8916;p28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17" name="Google Shape;8917;p28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18" name="Google Shape;8918;p28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19" name="Google Shape;8919;p28"/>
              <p:cNvGrpSpPr/>
              <p:nvPr/>
            </p:nvGrpSpPr>
            <p:grpSpPr>
              <a:xfrm flipH="1">
                <a:off x="1333341" y="1412"/>
                <a:ext cx="2590185" cy="2573191"/>
                <a:chOff x="1331442" y="1564286"/>
                <a:chExt cx="2632034" cy="2614766"/>
              </a:xfrm>
            </p:grpSpPr>
            <p:sp>
              <p:nvSpPr>
                <p:cNvPr id="8920" name="Google Shape;8920;p28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1" name="Google Shape;8921;p28"/>
                <p:cNvSpPr/>
                <p:nvPr/>
              </p:nvSpPr>
              <p:spPr>
                <a:xfrm rot="10800000">
                  <a:off x="1331442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2" name="Google Shape;8922;p28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3" name="Google Shape;8923;p28"/>
                <p:cNvSpPr/>
                <p:nvPr/>
              </p:nvSpPr>
              <p:spPr>
                <a:xfrm rot="10800000">
                  <a:off x="1338169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4" name="Google Shape;8924;p28"/>
                <p:cNvSpPr/>
                <p:nvPr/>
              </p:nvSpPr>
              <p:spPr>
                <a:xfrm rot="10800000">
                  <a:off x="1338171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5" name="Google Shape;8925;p28"/>
                <p:cNvSpPr/>
                <p:nvPr/>
              </p:nvSpPr>
              <p:spPr>
                <a:xfrm rot="10800000">
                  <a:off x="1338153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6" name="Google Shape;8926;p28"/>
                <p:cNvSpPr/>
                <p:nvPr/>
              </p:nvSpPr>
              <p:spPr>
                <a:xfrm rot="10800000">
                  <a:off x="1338170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7" name="Google Shape;8927;p28"/>
                <p:cNvSpPr/>
                <p:nvPr/>
              </p:nvSpPr>
              <p:spPr>
                <a:xfrm rot="10800000">
                  <a:off x="1338157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8" name="Google Shape;8928;p28"/>
                <p:cNvSpPr/>
                <p:nvPr/>
              </p:nvSpPr>
              <p:spPr>
                <a:xfrm rot="10800000">
                  <a:off x="1338168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9" name="Google Shape;8929;p28"/>
                <p:cNvSpPr/>
                <p:nvPr/>
              </p:nvSpPr>
              <p:spPr>
                <a:xfrm rot="10800000">
                  <a:off x="1338166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0" name="Google Shape;8930;p28"/>
                <p:cNvSpPr/>
                <p:nvPr/>
              </p:nvSpPr>
              <p:spPr>
                <a:xfrm rot="10800000">
                  <a:off x="1338168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1" name="Google Shape;8931;p28"/>
                <p:cNvSpPr/>
                <p:nvPr/>
              </p:nvSpPr>
              <p:spPr>
                <a:xfrm rot="10800000">
                  <a:off x="1338162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2" name="Google Shape;8932;p28"/>
                <p:cNvSpPr/>
                <p:nvPr/>
              </p:nvSpPr>
              <p:spPr>
                <a:xfrm rot="10800000">
                  <a:off x="1338161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3" name="Google Shape;8933;p28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4" name="Google Shape;8934;p28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5" name="Google Shape;8935;p28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6" name="Google Shape;8936;p28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7" name="Google Shape;8937;p28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8" name="Google Shape;8938;p28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9" name="Google Shape;8939;p28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0" name="Google Shape;8940;p28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1" name="Google Shape;8941;p28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2" name="Google Shape;8942;p28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3" name="Google Shape;8943;p28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4" name="Google Shape;8944;p28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5" name="Google Shape;8945;p28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6" name="Google Shape;8946;p28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7" name="Google Shape;8947;p28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8" name="Google Shape;8948;p28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9" name="Google Shape;8949;p28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0" name="Google Shape;8950;p28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1" name="Google Shape;8951;p28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2" name="Google Shape;8952;p28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3" name="Google Shape;8953;p28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4" name="Google Shape;8954;p28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5" name="Google Shape;8955;p28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6" name="Google Shape;8956;p28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7" name="Google Shape;8957;p28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8" name="Google Shape;8958;p28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9" name="Google Shape;8959;p28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0" name="Google Shape;8960;p28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1" name="Google Shape;8961;p28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2" name="Google Shape;8962;p28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3" name="Google Shape;8963;p28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4" name="Google Shape;8964;p28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5" name="Google Shape;8965;p28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6" name="Google Shape;8966;p28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7" name="Google Shape;8967;p28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8" name="Google Shape;8968;p28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9" name="Google Shape;8969;p28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0" name="Google Shape;8970;p28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1" name="Google Shape;8971;p28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2" name="Google Shape;8972;p28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3" name="Google Shape;8973;p28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4" name="Google Shape;8974;p28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5" name="Google Shape;8975;p28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6" name="Google Shape;8976;p28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7" name="Google Shape;8977;p28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8" name="Google Shape;8978;p28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9" name="Google Shape;8979;p28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80" name="Google Shape;8980;p28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81" name="Google Shape;8981;p28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82" name="Google Shape;8982;p28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83" name="Google Shape;8983;p28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84" name="Google Shape;8984;p28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85" name="Google Shape;8985;p28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86" name="Google Shape;8986;p28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87" name="Google Shape;8987;p28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88" name="Google Shape;8988;p28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89" name="Google Shape;8989;p28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90" name="Google Shape;8990;p28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91" name="Google Shape;8991;p28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92" name="Google Shape;8992;p28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93" name="Google Shape;8993;p28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94" name="Google Shape;8994;p28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95" name="Google Shape;8995;p28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96" name="Google Shape;8996;p28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97" name="Google Shape;8997;p28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98" name="Google Shape;8998;p28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99" name="Google Shape;8999;p28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0" name="Google Shape;9000;p28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001" name="Google Shape;9001;p28"/>
              <p:cNvSpPr/>
              <p:nvPr/>
            </p:nvSpPr>
            <p:spPr>
              <a:xfrm flipH="1">
                <a:off x="26383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2" name="Google Shape;9002;p28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03" name="Google Shape;9003;p28"/>
            <p:cNvGrpSpPr/>
            <p:nvPr/>
          </p:nvGrpSpPr>
          <p:grpSpPr>
            <a:xfrm>
              <a:off x="-858154" y="2571819"/>
              <a:ext cx="1295448" cy="2571807"/>
              <a:chOff x="1333341" y="1"/>
              <a:chExt cx="2590897" cy="5143615"/>
            </a:xfrm>
          </p:grpSpPr>
          <p:grpSp>
            <p:nvGrpSpPr>
              <p:cNvPr id="9004" name="Google Shape;9004;p28"/>
              <p:cNvGrpSpPr/>
              <p:nvPr/>
            </p:nvGrpSpPr>
            <p:grpSpPr>
              <a:xfrm>
                <a:off x="1336308" y="2571793"/>
                <a:ext cx="2587929" cy="2571823"/>
                <a:chOff x="1336281" y="1565676"/>
                <a:chExt cx="2629742" cy="2613376"/>
              </a:xfrm>
            </p:grpSpPr>
            <p:sp>
              <p:nvSpPr>
                <p:cNvPr id="9005" name="Google Shape;9005;p28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6" name="Google Shape;9006;p28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7" name="Google Shape;9007;p28"/>
                <p:cNvSpPr/>
                <p:nvPr/>
              </p:nvSpPr>
              <p:spPr>
                <a:xfrm rot="10800000">
                  <a:off x="2659332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8" name="Google Shape;9008;p28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9" name="Google Shape;9009;p28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0" name="Google Shape;9010;p28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1" name="Google Shape;9011;p28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2" name="Google Shape;9012;p28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3" name="Google Shape;9013;p28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4" name="Google Shape;9014;p28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5" name="Google Shape;9015;p28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6" name="Google Shape;9016;p28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7" name="Google Shape;9017;p28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8" name="Google Shape;9018;p28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9" name="Google Shape;9019;p28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0" name="Google Shape;9020;p28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1" name="Google Shape;9021;p28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2" name="Google Shape;9022;p28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3" name="Google Shape;9023;p28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4" name="Google Shape;9024;p28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5" name="Google Shape;9025;p28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6" name="Google Shape;9026;p28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7" name="Google Shape;9027;p28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8" name="Google Shape;9028;p28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9" name="Google Shape;9029;p28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0" name="Google Shape;9030;p28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1" name="Google Shape;9031;p28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2" name="Google Shape;9032;p28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3" name="Google Shape;9033;p28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4" name="Google Shape;9034;p28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5" name="Google Shape;9035;p28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6" name="Google Shape;9036;p28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7" name="Google Shape;9037;p28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8" name="Google Shape;9038;p28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9" name="Google Shape;9039;p28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0" name="Google Shape;9040;p28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1" name="Google Shape;9041;p28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2" name="Google Shape;9042;p28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3" name="Google Shape;9043;p28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4" name="Google Shape;9044;p28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5" name="Google Shape;9045;p28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6" name="Google Shape;9046;p28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7" name="Google Shape;9047;p28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8" name="Google Shape;9048;p28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9" name="Google Shape;9049;p28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0" name="Google Shape;9050;p28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1" name="Google Shape;9051;p28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2" name="Google Shape;9052;p28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3" name="Google Shape;9053;p28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4" name="Google Shape;9054;p28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5" name="Google Shape;9055;p28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6" name="Google Shape;9056;p28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7" name="Google Shape;9057;p28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8" name="Google Shape;9058;p28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9" name="Google Shape;9059;p28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60" name="Google Shape;9060;p28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61" name="Google Shape;9061;p28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62" name="Google Shape;9062;p28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63" name="Google Shape;9063;p28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64" name="Google Shape;9064;p28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65" name="Google Shape;9065;p28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66" name="Google Shape;9066;p28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67" name="Google Shape;9067;p28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68" name="Google Shape;9068;p28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69" name="Google Shape;9069;p28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70" name="Google Shape;9070;p28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71" name="Google Shape;9071;p28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72" name="Google Shape;9072;p28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73" name="Google Shape;9073;p28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74" name="Google Shape;9074;p28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75" name="Google Shape;9075;p28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76" name="Google Shape;9076;p28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77" name="Google Shape;9077;p28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78" name="Google Shape;9078;p28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79" name="Google Shape;9079;p28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80" name="Google Shape;9080;p28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81" name="Google Shape;9081;p28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82" name="Google Shape;9082;p28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83" name="Google Shape;9083;p28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84" name="Google Shape;9084;p28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85" name="Google Shape;9085;p28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6" name="Google Shape;9086;p28"/>
              <p:cNvGrpSpPr/>
              <p:nvPr/>
            </p:nvGrpSpPr>
            <p:grpSpPr>
              <a:xfrm flipH="1">
                <a:off x="1333341" y="1412"/>
                <a:ext cx="2588342" cy="2573191"/>
                <a:chOff x="1333314" y="1564286"/>
                <a:chExt cx="2630162" cy="2614766"/>
              </a:xfrm>
            </p:grpSpPr>
            <p:sp>
              <p:nvSpPr>
                <p:cNvPr id="9087" name="Google Shape;9087;p28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88" name="Google Shape;9088;p28"/>
                <p:cNvSpPr/>
                <p:nvPr/>
              </p:nvSpPr>
              <p:spPr>
                <a:xfrm rot="10800000">
                  <a:off x="133628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89" name="Google Shape;9089;p28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90" name="Google Shape;9090;p28"/>
                <p:cNvSpPr/>
                <p:nvPr/>
              </p:nvSpPr>
              <p:spPr>
                <a:xfrm rot="10800000">
                  <a:off x="1333330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91" name="Google Shape;9091;p28"/>
                <p:cNvSpPr/>
                <p:nvPr/>
              </p:nvSpPr>
              <p:spPr>
                <a:xfrm rot="10800000">
                  <a:off x="1333331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92" name="Google Shape;9092;p28"/>
                <p:cNvSpPr/>
                <p:nvPr/>
              </p:nvSpPr>
              <p:spPr>
                <a:xfrm rot="10800000">
                  <a:off x="1333314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93" name="Google Shape;9093;p28"/>
                <p:cNvSpPr/>
                <p:nvPr/>
              </p:nvSpPr>
              <p:spPr>
                <a:xfrm rot="10800000">
                  <a:off x="1333331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94" name="Google Shape;9094;p28"/>
                <p:cNvSpPr/>
                <p:nvPr/>
              </p:nvSpPr>
              <p:spPr>
                <a:xfrm rot="10800000">
                  <a:off x="1333318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95" name="Google Shape;9095;p28"/>
                <p:cNvSpPr/>
                <p:nvPr/>
              </p:nvSpPr>
              <p:spPr>
                <a:xfrm rot="10800000">
                  <a:off x="1333328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96" name="Google Shape;9096;p28"/>
                <p:cNvSpPr/>
                <p:nvPr/>
              </p:nvSpPr>
              <p:spPr>
                <a:xfrm rot="10800000">
                  <a:off x="1333327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97" name="Google Shape;9097;p28"/>
                <p:cNvSpPr/>
                <p:nvPr/>
              </p:nvSpPr>
              <p:spPr>
                <a:xfrm rot="10800000">
                  <a:off x="1333328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98" name="Google Shape;9098;p28"/>
                <p:cNvSpPr/>
                <p:nvPr/>
              </p:nvSpPr>
              <p:spPr>
                <a:xfrm rot="10800000">
                  <a:off x="1333323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99" name="Google Shape;9099;p28"/>
                <p:cNvSpPr/>
                <p:nvPr/>
              </p:nvSpPr>
              <p:spPr>
                <a:xfrm rot="10800000">
                  <a:off x="1333322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00" name="Google Shape;9100;p28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01" name="Google Shape;9101;p28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02" name="Google Shape;9102;p28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03" name="Google Shape;9103;p28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04" name="Google Shape;9104;p28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05" name="Google Shape;9105;p28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06" name="Google Shape;9106;p28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07" name="Google Shape;9107;p28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08" name="Google Shape;9108;p28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09" name="Google Shape;9109;p28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10" name="Google Shape;9110;p28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11" name="Google Shape;9111;p28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12" name="Google Shape;9112;p28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13" name="Google Shape;9113;p28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14" name="Google Shape;9114;p28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15" name="Google Shape;9115;p28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16" name="Google Shape;9116;p28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17" name="Google Shape;9117;p28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18" name="Google Shape;9118;p28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19" name="Google Shape;9119;p28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20" name="Google Shape;9120;p28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21" name="Google Shape;9121;p28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22" name="Google Shape;9122;p28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23" name="Google Shape;9123;p28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24" name="Google Shape;9124;p28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25" name="Google Shape;9125;p28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26" name="Google Shape;9126;p28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27" name="Google Shape;9127;p28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28" name="Google Shape;9128;p28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29" name="Google Shape;9129;p28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30" name="Google Shape;9130;p28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31" name="Google Shape;9131;p28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32" name="Google Shape;9132;p28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33" name="Google Shape;9133;p28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34" name="Google Shape;9134;p28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35" name="Google Shape;9135;p28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36" name="Google Shape;9136;p28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37" name="Google Shape;9137;p28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38" name="Google Shape;9138;p28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39" name="Google Shape;9139;p28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40" name="Google Shape;9140;p28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41" name="Google Shape;9141;p28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42" name="Google Shape;9142;p28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43" name="Google Shape;9143;p28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44" name="Google Shape;9144;p28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45" name="Google Shape;9145;p28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46" name="Google Shape;9146;p28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47" name="Google Shape;9147;p28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48" name="Google Shape;9148;p28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49" name="Google Shape;9149;p28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50" name="Google Shape;9150;p28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51" name="Google Shape;9151;p28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52" name="Google Shape;9152;p28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53" name="Google Shape;9153;p28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54" name="Google Shape;9154;p28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55" name="Google Shape;9155;p28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56" name="Google Shape;9156;p28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57" name="Google Shape;9157;p28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58" name="Google Shape;9158;p28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59" name="Google Shape;9159;p28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60" name="Google Shape;9160;p28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61" name="Google Shape;9161;p28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62" name="Google Shape;9162;p28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63" name="Google Shape;9163;p28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64" name="Google Shape;9164;p28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65" name="Google Shape;9165;p28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66" name="Google Shape;9166;p28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67" name="Google Shape;9167;p28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168" name="Google Shape;9168;p28"/>
              <p:cNvSpPr/>
              <p:nvPr/>
            </p:nvSpPr>
            <p:spPr>
              <a:xfrm flipH="1">
                <a:off x="26383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9" name="Google Shape;9169;p28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170" name="Google Shape;9170;p28"/>
          <p:cNvSpPr/>
          <p:nvPr/>
        </p:nvSpPr>
        <p:spPr>
          <a:xfrm>
            <a:off x="0" y="0"/>
            <a:ext cx="897174" cy="898948"/>
          </a:xfrm>
          <a:custGeom>
            <a:rect b="b" l="l" r="r" t="t"/>
            <a:pathLst>
              <a:path extrusionOk="0" h="3774" w="3774">
                <a:moveTo>
                  <a:pt x="377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774"/>
                  <a:pt x="0" y="3774"/>
                  <a:pt x="0" y="3774"/>
                </a:cubicBezTo>
                <a:cubicBezTo>
                  <a:pt x="0" y="1690"/>
                  <a:pt x="1690" y="0"/>
                  <a:pt x="3774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71" name="Google Shape;9171;p28"/>
          <p:cNvGrpSpPr/>
          <p:nvPr/>
        </p:nvGrpSpPr>
        <p:grpSpPr>
          <a:xfrm>
            <a:off x="-13052" y="4286131"/>
            <a:ext cx="5033622" cy="1313168"/>
            <a:chOff x="-13052" y="4286131"/>
            <a:chExt cx="5033622" cy="1313168"/>
          </a:xfrm>
        </p:grpSpPr>
        <p:grpSp>
          <p:nvGrpSpPr>
            <p:cNvPr id="9172" name="Google Shape;9172;p28"/>
            <p:cNvGrpSpPr/>
            <p:nvPr/>
          </p:nvGrpSpPr>
          <p:grpSpPr>
            <a:xfrm flipH="1">
              <a:off x="-13052" y="4286131"/>
              <a:ext cx="900873" cy="898959"/>
              <a:chOff x="4221163" y="2586038"/>
              <a:chExt cx="746127" cy="744541"/>
            </a:xfrm>
          </p:grpSpPr>
          <p:sp>
            <p:nvSpPr>
              <p:cNvPr id="9173" name="Google Shape;9173;p28"/>
              <p:cNvSpPr/>
              <p:nvPr/>
            </p:nvSpPr>
            <p:spPr>
              <a:xfrm>
                <a:off x="4221163" y="2586038"/>
                <a:ext cx="746124" cy="744541"/>
              </a:xfrm>
              <a:custGeom>
                <a:rect b="b" l="l" r="r" t="t"/>
                <a:pathLst>
                  <a:path extrusionOk="0" h="3459" w="3459">
                    <a:moveTo>
                      <a:pt x="0" y="3459"/>
                    </a:moveTo>
                    <a:cubicBezTo>
                      <a:pt x="76" y="3459"/>
                      <a:pt x="76" y="3459"/>
                      <a:pt x="76" y="3459"/>
                    </a:cubicBezTo>
                    <a:cubicBezTo>
                      <a:pt x="76" y="1594"/>
                      <a:pt x="1594" y="76"/>
                      <a:pt x="3459" y="76"/>
                    </a:cubicBezTo>
                    <a:cubicBezTo>
                      <a:pt x="3459" y="0"/>
                      <a:pt x="3459" y="0"/>
                      <a:pt x="3459" y="0"/>
                    </a:cubicBezTo>
                    <a:cubicBezTo>
                      <a:pt x="1552" y="0"/>
                      <a:pt x="0" y="1552"/>
                      <a:pt x="0" y="3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4" name="Google Shape;9174;p28"/>
              <p:cNvSpPr/>
              <p:nvPr/>
            </p:nvSpPr>
            <p:spPr>
              <a:xfrm>
                <a:off x="4292600" y="2655888"/>
                <a:ext cx="674686" cy="674686"/>
              </a:xfrm>
              <a:custGeom>
                <a:rect b="b" l="l" r="r" t="t"/>
                <a:pathLst>
                  <a:path extrusionOk="0" h="3128" w="3128">
                    <a:moveTo>
                      <a:pt x="0" y="3128"/>
                    </a:moveTo>
                    <a:cubicBezTo>
                      <a:pt x="76" y="3128"/>
                      <a:pt x="76" y="3128"/>
                      <a:pt x="76" y="3128"/>
                    </a:cubicBezTo>
                    <a:cubicBezTo>
                      <a:pt x="76" y="1445"/>
                      <a:pt x="1445" y="76"/>
                      <a:pt x="3128" y="76"/>
                    </a:cubicBezTo>
                    <a:cubicBezTo>
                      <a:pt x="3128" y="0"/>
                      <a:pt x="3128" y="0"/>
                      <a:pt x="3128" y="0"/>
                    </a:cubicBezTo>
                    <a:cubicBezTo>
                      <a:pt x="1403" y="0"/>
                      <a:pt x="0" y="1403"/>
                      <a:pt x="0" y="3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5" name="Google Shape;9175;p28"/>
              <p:cNvSpPr/>
              <p:nvPr/>
            </p:nvSpPr>
            <p:spPr>
              <a:xfrm>
                <a:off x="4359275" y="2724150"/>
                <a:ext cx="608014" cy="606423"/>
              </a:xfrm>
              <a:custGeom>
                <a:rect b="b" l="l" r="r" t="t"/>
                <a:pathLst>
                  <a:path extrusionOk="0" h="2817" w="2817">
                    <a:moveTo>
                      <a:pt x="0" y="2817"/>
                    </a:moveTo>
                    <a:cubicBezTo>
                      <a:pt x="76" y="2817"/>
                      <a:pt x="76" y="2817"/>
                      <a:pt x="76" y="2817"/>
                    </a:cubicBezTo>
                    <a:cubicBezTo>
                      <a:pt x="76" y="1305"/>
                      <a:pt x="1305" y="76"/>
                      <a:pt x="2817" y="76"/>
                    </a:cubicBezTo>
                    <a:cubicBezTo>
                      <a:pt x="2817" y="0"/>
                      <a:pt x="2817" y="0"/>
                      <a:pt x="2817" y="0"/>
                    </a:cubicBezTo>
                    <a:cubicBezTo>
                      <a:pt x="1263" y="0"/>
                      <a:pt x="0" y="1263"/>
                      <a:pt x="0" y="28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6" name="Google Shape;9176;p28"/>
              <p:cNvSpPr/>
              <p:nvPr/>
            </p:nvSpPr>
            <p:spPr>
              <a:xfrm>
                <a:off x="4422775" y="2787650"/>
                <a:ext cx="544511" cy="542923"/>
              </a:xfrm>
              <a:custGeom>
                <a:rect b="b" l="l" r="r" t="t"/>
                <a:pathLst>
                  <a:path extrusionOk="0" h="2521" w="2521">
                    <a:moveTo>
                      <a:pt x="0" y="2521"/>
                    </a:moveTo>
                    <a:cubicBezTo>
                      <a:pt x="76" y="2521"/>
                      <a:pt x="76" y="2521"/>
                      <a:pt x="76" y="2521"/>
                    </a:cubicBezTo>
                    <a:cubicBezTo>
                      <a:pt x="76" y="1173"/>
                      <a:pt x="1173" y="76"/>
                      <a:pt x="2521" y="76"/>
                    </a:cubicBezTo>
                    <a:cubicBezTo>
                      <a:pt x="2521" y="0"/>
                      <a:pt x="2521" y="0"/>
                      <a:pt x="2521" y="0"/>
                    </a:cubicBezTo>
                    <a:cubicBezTo>
                      <a:pt x="1131" y="0"/>
                      <a:pt x="0" y="1131"/>
                      <a:pt x="0" y="25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7" name="Google Shape;9177;p28"/>
              <p:cNvSpPr/>
              <p:nvPr/>
            </p:nvSpPr>
            <p:spPr>
              <a:xfrm>
                <a:off x="4487863" y="2852738"/>
                <a:ext cx="479426" cy="477835"/>
              </a:xfrm>
              <a:custGeom>
                <a:rect b="b" l="l" r="r" t="t"/>
                <a:pathLst>
                  <a:path extrusionOk="0" h="2218" w="2218">
                    <a:moveTo>
                      <a:pt x="0" y="2218"/>
                    </a:moveTo>
                    <a:cubicBezTo>
                      <a:pt x="76" y="2218"/>
                      <a:pt x="76" y="2218"/>
                      <a:pt x="76" y="2218"/>
                    </a:cubicBezTo>
                    <a:cubicBezTo>
                      <a:pt x="76" y="1037"/>
                      <a:pt x="1037" y="76"/>
                      <a:pt x="2218" y="76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995" y="0"/>
                      <a:pt x="0" y="995"/>
                      <a:pt x="0" y="22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8" name="Google Shape;9178;p28"/>
              <p:cNvSpPr/>
              <p:nvPr/>
            </p:nvSpPr>
            <p:spPr>
              <a:xfrm>
                <a:off x="4546600" y="2911475"/>
                <a:ext cx="420686" cy="419100"/>
              </a:xfrm>
              <a:custGeom>
                <a:rect b="b" l="l" r="r" t="t"/>
                <a:pathLst>
                  <a:path extrusionOk="0" h="1946" w="1946">
                    <a:moveTo>
                      <a:pt x="0" y="1946"/>
                    </a:moveTo>
                    <a:cubicBezTo>
                      <a:pt x="76" y="1946"/>
                      <a:pt x="76" y="1946"/>
                      <a:pt x="76" y="1946"/>
                    </a:cubicBezTo>
                    <a:cubicBezTo>
                      <a:pt x="76" y="915"/>
                      <a:pt x="915" y="76"/>
                      <a:pt x="1946" y="76"/>
                    </a:cubicBezTo>
                    <a:cubicBezTo>
                      <a:pt x="1946" y="0"/>
                      <a:pt x="1946" y="0"/>
                      <a:pt x="1946" y="0"/>
                    </a:cubicBezTo>
                    <a:cubicBezTo>
                      <a:pt x="873" y="0"/>
                      <a:pt x="0" y="873"/>
                      <a:pt x="0" y="19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9" name="Google Shape;9179;p28"/>
              <p:cNvSpPr/>
              <p:nvPr/>
            </p:nvSpPr>
            <p:spPr>
              <a:xfrm>
                <a:off x="4610100" y="2974975"/>
                <a:ext cx="357186" cy="355601"/>
              </a:xfrm>
              <a:custGeom>
                <a:rect b="b" l="l" r="r" t="t"/>
                <a:pathLst>
                  <a:path extrusionOk="0" h="1651" w="1651">
                    <a:moveTo>
                      <a:pt x="0" y="1651"/>
                    </a:moveTo>
                    <a:cubicBezTo>
                      <a:pt x="76" y="1651"/>
                      <a:pt x="76" y="1651"/>
                      <a:pt x="76" y="1651"/>
                    </a:cubicBezTo>
                    <a:cubicBezTo>
                      <a:pt x="76" y="782"/>
                      <a:pt x="783" y="76"/>
                      <a:pt x="1651" y="76"/>
                    </a:cubicBezTo>
                    <a:cubicBezTo>
                      <a:pt x="1651" y="0"/>
                      <a:pt x="1651" y="0"/>
                      <a:pt x="1651" y="0"/>
                    </a:cubicBezTo>
                    <a:cubicBezTo>
                      <a:pt x="741" y="0"/>
                      <a:pt x="0" y="740"/>
                      <a:pt x="0" y="16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0" name="Google Shape;9180;p28"/>
              <p:cNvSpPr/>
              <p:nvPr/>
            </p:nvSpPr>
            <p:spPr>
              <a:xfrm>
                <a:off x="4672013" y="3036888"/>
                <a:ext cx="295274" cy="293689"/>
              </a:xfrm>
              <a:custGeom>
                <a:rect b="b" l="l" r="r" t="t"/>
                <a:pathLst>
                  <a:path extrusionOk="0" h="1363" w="1363">
                    <a:moveTo>
                      <a:pt x="0" y="1363"/>
                    </a:moveTo>
                    <a:cubicBezTo>
                      <a:pt x="77" y="1363"/>
                      <a:pt x="77" y="1363"/>
                      <a:pt x="77" y="1363"/>
                    </a:cubicBezTo>
                    <a:cubicBezTo>
                      <a:pt x="77" y="653"/>
                      <a:pt x="654" y="77"/>
                      <a:pt x="1363" y="77"/>
                    </a:cubicBezTo>
                    <a:cubicBezTo>
                      <a:pt x="1363" y="0"/>
                      <a:pt x="1363" y="0"/>
                      <a:pt x="1363" y="0"/>
                    </a:cubicBezTo>
                    <a:cubicBezTo>
                      <a:pt x="612" y="0"/>
                      <a:pt x="0" y="611"/>
                      <a:pt x="0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1" name="Google Shape;9181;p28"/>
              <p:cNvSpPr/>
              <p:nvPr/>
            </p:nvSpPr>
            <p:spPr>
              <a:xfrm>
                <a:off x="4743450" y="3108325"/>
                <a:ext cx="223838" cy="222249"/>
              </a:xfrm>
              <a:custGeom>
                <a:rect b="b" l="l" r="r" t="t"/>
                <a:pathLst>
                  <a:path extrusionOk="0" h="1032" w="1032">
                    <a:moveTo>
                      <a:pt x="0" y="1032"/>
                    </a:moveTo>
                    <a:cubicBezTo>
                      <a:pt x="76" y="1032"/>
                      <a:pt x="76" y="1032"/>
                      <a:pt x="76" y="1032"/>
                    </a:cubicBezTo>
                    <a:cubicBezTo>
                      <a:pt x="76" y="505"/>
                      <a:pt x="505" y="76"/>
                      <a:pt x="1032" y="76"/>
                    </a:cubicBezTo>
                    <a:cubicBezTo>
                      <a:pt x="1032" y="0"/>
                      <a:pt x="1032" y="0"/>
                      <a:pt x="1032" y="0"/>
                    </a:cubicBezTo>
                    <a:cubicBezTo>
                      <a:pt x="463" y="0"/>
                      <a:pt x="0" y="463"/>
                      <a:pt x="0" y="10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82" name="Google Shape;9182;p28"/>
            <p:cNvGrpSpPr/>
            <p:nvPr/>
          </p:nvGrpSpPr>
          <p:grpSpPr>
            <a:xfrm rot="10800000">
              <a:off x="4123431" y="4702030"/>
              <a:ext cx="897138" cy="897269"/>
              <a:chOff x="2241850" y="-41650"/>
              <a:chExt cx="1628791" cy="1629028"/>
            </a:xfrm>
          </p:grpSpPr>
          <p:grpSp>
            <p:nvGrpSpPr>
              <p:cNvPr id="9183" name="Google Shape;9183;p28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9184" name="Google Shape;9184;p28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85" name="Google Shape;9185;p28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86" name="Google Shape;9186;p28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87" name="Google Shape;9187;p28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88" name="Google Shape;9188;p28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89" name="Google Shape;9189;p28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90" name="Google Shape;9190;p28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91" name="Google Shape;9191;p28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92" name="Google Shape;9192;p28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93" name="Google Shape;9193;p28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94" name="Google Shape;9194;p28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195" name="Google Shape;9195;p28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6" name="Google Shape;9196;p28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9197" name="Shape 9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8" name="Google Shape;9198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9199" name="Google Shape;9199;p29"/>
          <p:cNvPicPr preferRelativeResize="0"/>
          <p:nvPr/>
        </p:nvPicPr>
        <p:blipFill rotWithShape="1">
          <a:blip r:embed="rId2">
            <a:alphaModFix/>
          </a:blip>
          <a:srcRect b="0" l="82306" r="0" t="0"/>
          <a:stretch/>
        </p:blipFill>
        <p:spPr>
          <a:xfrm>
            <a:off x="-868043" y="-25350"/>
            <a:ext cx="1295452" cy="52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00" name="Google Shape;9200;p29"/>
          <p:cNvGrpSpPr/>
          <p:nvPr/>
        </p:nvGrpSpPr>
        <p:grpSpPr>
          <a:xfrm>
            <a:off x="-858154" y="0"/>
            <a:ext cx="1287237" cy="5143626"/>
            <a:chOff x="-858154" y="0"/>
            <a:chExt cx="1287237" cy="5143626"/>
          </a:xfrm>
        </p:grpSpPr>
        <p:grpSp>
          <p:nvGrpSpPr>
            <p:cNvPr id="9201" name="Google Shape;9201;p29"/>
            <p:cNvGrpSpPr/>
            <p:nvPr/>
          </p:nvGrpSpPr>
          <p:grpSpPr>
            <a:xfrm>
              <a:off x="-858154" y="0"/>
              <a:ext cx="1285891" cy="2571807"/>
              <a:chOff x="1333341" y="1"/>
              <a:chExt cx="2571783" cy="5143615"/>
            </a:xfrm>
          </p:grpSpPr>
          <p:grpSp>
            <p:nvGrpSpPr>
              <p:cNvPr id="9202" name="Google Shape;9202;p29"/>
              <p:cNvGrpSpPr/>
              <p:nvPr/>
            </p:nvGrpSpPr>
            <p:grpSpPr>
              <a:xfrm>
                <a:off x="1336308" y="2571793"/>
                <a:ext cx="2568804" cy="2571823"/>
                <a:chOff x="1336281" y="1565676"/>
                <a:chExt cx="2610308" cy="2613376"/>
              </a:xfrm>
            </p:grpSpPr>
            <p:sp>
              <p:nvSpPr>
                <p:cNvPr id="9203" name="Google Shape;9203;p29"/>
                <p:cNvSpPr/>
                <p:nvPr/>
              </p:nvSpPr>
              <p:spPr>
                <a:xfrm rot="10800000">
                  <a:off x="2640142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04" name="Google Shape;9204;p29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05" name="Google Shape;9205;p29"/>
                <p:cNvSpPr/>
                <p:nvPr/>
              </p:nvSpPr>
              <p:spPr>
                <a:xfrm rot="10800000">
                  <a:off x="2639898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06" name="Google Shape;9206;p29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07" name="Google Shape;9207;p29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08" name="Google Shape;9208;p29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09" name="Google Shape;9209;p29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10" name="Google Shape;9210;p29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11" name="Google Shape;9211;p29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12" name="Google Shape;9212;p29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13" name="Google Shape;9213;p29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14" name="Google Shape;9214;p29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15" name="Google Shape;9215;p29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16" name="Google Shape;9216;p29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17" name="Google Shape;9217;p29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18" name="Google Shape;9218;p29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19" name="Google Shape;9219;p29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20" name="Google Shape;9220;p29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21" name="Google Shape;9221;p29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22" name="Google Shape;9222;p29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23" name="Google Shape;9223;p29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24" name="Google Shape;9224;p29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25" name="Google Shape;9225;p29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26" name="Google Shape;9226;p29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27" name="Google Shape;9227;p29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28" name="Google Shape;9228;p29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29" name="Google Shape;9229;p29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30" name="Google Shape;9230;p29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31" name="Google Shape;9231;p29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32" name="Google Shape;9232;p29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33" name="Google Shape;9233;p29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34" name="Google Shape;9234;p29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35" name="Google Shape;9235;p29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36" name="Google Shape;9236;p29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37" name="Google Shape;9237;p29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38" name="Google Shape;9238;p29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39" name="Google Shape;9239;p29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40" name="Google Shape;9240;p29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41" name="Google Shape;9241;p29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42" name="Google Shape;9242;p29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43" name="Google Shape;9243;p29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44" name="Google Shape;9244;p29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45" name="Google Shape;9245;p29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46" name="Google Shape;9246;p29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47" name="Google Shape;9247;p29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48" name="Google Shape;9248;p29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49" name="Google Shape;9249;p29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50" name="Google Shape;9250;p29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51" name="Google Shape;9251;p29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52" name="Google Shape;9252;p29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53" name="Google Shape;9253;p29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54" name="Google Shape;9254;p29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55" name="Google Shape;9255;p29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56" name="Google Shape;9256;p29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57" name="Google Shape;9257;p29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58" name="Google Shape;9258;p29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59" name="Google Shape;9259;p29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60" name="Google Shape;9260;p29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61" name="Google Shape;9261;p29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62" name="Google Shape;9262;p29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63" name="Google Shape;9263;p29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64" name="Google Shape;9264;p29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65" name="Google Shape;9265;p29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66" name="Google Shape;9266;p29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67" name="Google Shape;9267;p29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68" name="Google Shape;9268;p29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69" name="Google Shape;9269;p29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70" name="Google Shape;9270;p29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71" name="Google Shape;9271;p29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72" name="Google Shape;9272;p29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73" name="Google Shape;9273;p29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74" name="Google Shape;9274;p29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75" name="Google Shape;9275;p29"/>
                <p:cNvSpPr/>
                <p:nvPr/>
              </p:nvSpPr>
              <p:spPr>
                <a:xfrm rot="10800000">
                  <a:off x="2648213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76" name="Google Shape;9276;p29"/>
                <p:cNvSpPr/>
                <p:nvPr/>
              </p:nvSpPr>
              <p:spPr>
                <a:xfrm rot="10800000">
                  <a:off x="2648213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77" name="Google Shape;9277;p29"/>
                <p:cNvSpPr/>
                <p:nvPr/>
              </p:nvSpPr>
              <p:spPr>
                <a:xfrm rot="10800000">
                  <a:off x="2648213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78" name="Google Shape;9278;p29"/>
                <p:cNvSpPr/>
                <p:nvPr/>
              </p:nvSpPr>
              <p:spPr>
                <a:xfrm rot="10800000">
                  <a:off x="2648213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79" name="Google Shape;9279;p29"/>
                <p:cNvSpPr/>
                <p:nvPr/>
              </p:nvSpPr>
              <p:spPr>
                <a:xfrm rot="10800000">
                  <a:off x="2648213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80" name="Google Shape;9280;p29"/>
                <p:cNvSpPr/>
                <p:nvPr/>
              </p:nvSpPr>
              <p:spPr>
                <a:xfrm rot="10800000">
                  <a:off x="2648213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81" name="Google Shape;9281;p29"/>
                <p:cNvSpPr/>
                <p:nvPr/>
              </p:nvSpPr>
              <p:spPr>
                <a:xfrm rot="10800000">
                  <a:off x="2648213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82" name="Google Shape;9282;p29"/>
                <p:cNvSpPr/>
                <p:nvPr/>
              </p:nvSpPr>
              <p:spPr>
                <a:xfrm rot="10800000">
                  <a:off x="2648213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83" name="Google Shape;9283;p29"/>
              <p:cNvGrpSpPr/>
              <p:nvPr/>
            </p:nvGrpSpPr>
            <p:grpSpPr>
              <a:xfrm flipH="1">
                <a:off x="1333341" y="1412"/>
                <a:ext cx="2571772" cy="2573191"/>
                <a:chOff x="1350151" y="1564286"/>
                <a:chExt cx="2613324" cy="2614766"/>
              </a:xfrm>
            </p:grpSpPr>
            <p:sp>
              <p:nvSpPr>
                <p:cNvPr id="9284" name="Google Shape;9284;p29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85" name="Google Shape;9285;p29"/>
                <p:cNvSpPr/>
                <p:nvPr/>
              </p:nvSpPr>
              <p:spPr>
                <a:xfrm rot="10800000">
                  <a:off x="135015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86" name="Google Shape;9286;p29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87" name="Google Shape;9287;p29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88" name="Google Shape;9288;p29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89" name="Google Shape;9289;p29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90" name="Google Shape;9290;p29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91" name="Google Shape;9291;p29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92" name="Google Shape;9292;p29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93" name="Google Shape;9293;p29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94" name="Google Shape;9294;p29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95" name="Google Shape;9295;p29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96" name="Google Shape;9296;p29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97" name="Google Shape;9297;p29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98" name="Google Shape;9298;p29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99" name="Google Shape;9299;p29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00" name="Google Shape;9300;p29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01" name="Google Shape;9301;p29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02" name="Google Shape;9302;p29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03" name="Google Shape;9303;p29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04" name="Google Shape;9304;p29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05" name="Google Shape;9305;p29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06" name="Google Shape;9306;p29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07" name="Google Shape;9307;p29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08" name="Google Shape;9308;p29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09" name="Google Shape;9309;p29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0" name="Google Shape;9310;p29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1" name="Google Shape;9311;p29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2" name="Google Shape;9312;p29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3" name="Google Shape;9313;p29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4" name="Google Shape;9314;p29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5" name="Google Shape;9315;p29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6" name="Google Shape;9316;p29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7" name="Google Shape;9317;p29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8" name="Google Shape;9318;p29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9" name="Google Shape;9319;p29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20" name="Google Shape;9320;p29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21" name="Google Shape;9321;p29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22" name="Google Shape;9322;p29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23" name="Google Shape;9323;p29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24" name="Google Shape;9324;p29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25" name="Google Shape;9325;p29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26" name="Google Shape;9326;p29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27" name="Google Shape;9327;p29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28" name="Google Shape;9328;p29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29" name="Google Shape;9329;p29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30" name="Google Shape;9330;p29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31" name="Google Shape;9331;p29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32" name="Google Shape;9332;p29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33" name="Google Shape;9333;p29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34" name="Google Shape;9334;p29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35" name="Google Shape;9335;p29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36" name="Google Shape;9336;p29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37" name="Google Shape;9337;p29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38" name="Google Shape;9338;p29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39" name="Google Shape;9339;p29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40" name="Google Shape;9340;p29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41" name="Google Shape;9341;p29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42" name="Google Shape;9342;p29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43" name="Google Shape;9343;p29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44" name="Google Shape;9344;p29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45" name="Google Shape;9345;p29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46" name="Google Shape;9346;p29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47" name="Google Shape;9347;p29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48" name="Google Shape;9348;p29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49" name="Google Shape;9349;p29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50" name="Google Shape;9350;p29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51" name="Google Shape;9351;p29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52" name="Google Shape;9352;p29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53" name="Google Shape;9353;p29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54" name="Google Shape;9354;p29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55" name="Google Shape;9355;p29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56" name="Google Shape;9356;p29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57" name="Google Shape;9357;p29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58" name="Google Shape;9358;p29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59" name="Google Shape;9359;p29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60" name="Google Shape;9360;p29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61" name="Google Shape;9361;p29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62" name="Google Shape;9362;p29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63" name="Google Shape;9363;p29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64" name="Google Shape;9364;p29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365" name="Google Shape;9365;p29"/>
              <p:cNvSpPr/>
              <p:nvPr/>
            </p:nvSpPr>
            <p:spPr>
              <a:xfrm flipH="1">
                <a:off x="26192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6" name="Google Shape;9366;p29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67" name="Google Shape;9367;p29"/>
            <p:cNvGrpSpPr/>
            <p:nvPr/>
          </p:nvGrpSpPr>
          <p:grpSpPr>
            <a:xfrm>
              <a:off x="-858154" y="2571819"/>
              <a:ext cx="1287237" cy="2571807"/>
              <a:chOff x="1333341" y="1"/>
              <a:chExt cx="2574474" cy="5143615"/>
            </a:xfrm>
          </p:grpSpPr>
          <p:grpSp>
            <p:nvGrpSpPr>
              <p:cNvPr id="9368" name="Google Shape;9368;p29"/>
              <p:cNvGrpSpPr/>
              <p:nvPr/>
            </p:nvGrpSpPr>
            <p:grpSpPr>
              <a:xfrm>
                <a:off x="1336308" y="2571793"/>
                <a:ext cx="2571507" cy="2571823"/>
                <a:chOff x="1336281" y="1565676"/>
                <a:chExt cx="2613054" cy="2613376"/>
              </a:xfrm>
            </p:grpSpPr>
            <p:sp>
              <p:nvSpPr>
                <p:cNvPr id="9369" name="Google Shape;9369;p29"/>
                <p:cNvSpPr/>
                <p:nvPr/>
              </p:nvSpPr>
              <p:spPr>
                <a:xfrm rot="10800000">
                  <a:off x="2642888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70" name="Google Shape;9370;p29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71" name="Google Shape;9371;p29"/>
                <p:cNvSpPr/>
                <p:nvPr/>
              </p:nvSpPr>
              <p:spPr>
                <a:xfrm rot="10800000">
                  <a:off x="2642644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72" name="Google Shape;9372;p29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73" name="Google Shape;9373;p29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74" name="Google Shape;9374;p29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75" name="Google Shape;9375;p29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76" name="Google Shape;9376;p29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77" name="Google Shape;9377;p29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78" name="Google Shape;9378;p29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79" name="Google Shape;9379;p29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0" name="Google Shape;9380;p29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1" name="Google Shape;9381;p29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2" name="Google Shape;9382;p29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3" name="Google Shape;9383;p29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4" name="Google Shape;9384;p29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5" name="Google Shape;9385;p29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6" name="Google Shape;9386;p29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7" name="Google Shape;9387;p29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8" name="Google Shape;9388;p29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9" name="Google Shape;9389;p29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90" name="Google Shape;9390;p29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91" name="Google Shape;9391;p29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92" name="Google Shape;9392;p29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93" name="Google Shape;9393;p29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94" name="Google Shape;9394;p29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95" name="Google Shape;9395;p29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96" name="Google Shape;9396;p29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97" name="Google Shape;9397;p29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98" name="Google Shape;9398;p29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99" name="Google Shape;9399;p29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00" name="Google Shape;9400;p29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01" name="Google Shape;9401;p29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02" name="Google Shape;9402;p29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03" name="Google Shape;9403;p29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04" name="Google Shape;9404;p29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05" name="Google Shape;9405;p29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06" name="Google Shape;9406;p29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07" name="Google Shape;9407;p29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08" name="Google Shape;9408;p29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09" name="Google Shape;9409;p29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10" name="Google Shape;9410;p29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11" name="Google Shape;9411;p29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12" name="Google Shape;9412;p29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13" name="Google Shape;9413;p29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14" name="Google Shape;9414;p29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15" name="Google Shape;9415;p29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16" name="Google Shape;9416;p29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17" name="Google Shape;9417;p29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18" name="Google Shape;9418;p29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19" name="Google Shape;9419;p29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20" name="Google Shape;9420;p29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21" name="Google Shape;9421;p29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22" name="Google Shape;9422;p29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23" name="Google Shape;9423;p29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24" name="Google Shape;9424;p29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25" name="Google Shape;9425;p29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26" name="Google Shape;9426;p29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27" name="Google Shape;9427;p29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28" name="Google Shape;9428;p29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29" name="Google Shape;9429;p29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30" name="Google Shape;9430;p29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31" name="Google Shape;9431;p29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32" name="Google Shape;9432;p29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33" name="Google Shape;9433;p29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34" name="Google Shape;9434;p29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35" name="Google Shape;9435;p29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36" name="Google Shape;9436;p29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37" name="Google Shape;9437;p29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38" name="Google Shape;9438;p29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39" name="Google Shape;9439;p29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40" name="Google Shape;9440;p29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41" name="Google Shape;9441;p29"/>
                <p:cNvSpPr/>
                <p:nvPr/>
              </p:nvSpPr>
              <p:spPr>
                <a:xfrm rot="10800000">
                  <a:off x="2645432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42" name="Google Shape;9442;p29"/>
                <p:cNvSpPr/>
                <p:nvPr/>
              </p:nvSpPr>
              <p:spPr>
                <a:xfrm rot="10800000">
                  <a:off x="2645432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43" name="Google Shape;9443;p29"/>
                <p:cNvSpPr/>
                <p:nvPr/>
              </p:nvSpPr>
              <p:spPr>
                <a:xfrm rot="10800000">
                  <a:off x="2645432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44" name="Google Shape;9444;p29"/>
                <p:cNvSpPr/>
                <p:nvPr/>
              </p:nvSpPr>
              <p:spPr>
                <a:xfrm rot="10800000">
                  <a:off x="2645432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45" name="Google Shape;9445;p29"/>
                <p:cNvSpPr/>
                <p:nvPr/>
              </p:nvSpPr>
              <p:spPr>
                <a:xfrm rot="10800000">
                  <a:off x="2645432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46" name="Google Shape;9446;p29"/>
                <p:cNvSpPr/>
                <p:nvPr/>
              </p:nvSpPr>
              <p:spPr>
                <a:xfrm rot="10800000">
                  <a:off x="2645432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47" name="Google Shape;9447;p29"/>
                <p:cNvSpPr/>
                <p:nvPr/>
              </p:nvSpPr>
              <p:spPr>
                <a:xfrm rot="10800000">
                  <a:off x="2645432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48" name="Google Shape;9448;p29"/>
                <p:cNvSpPr/>
                <p:nvPr/>
              </p:nvSpPr>
              <p:spPr>
                <a:xfrm rot="10800000">
                  <a:off x="2645432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9" name="Google Shape;9449;p29"/>
              <p:cNvGrpSpPr/>
              <p:nvPr/>
            </p:nvGrpSpPr>
            <p:grpSpPr>
              <a:xfrm flipH="1">
                <a:off x="1333341" y="1412"/>
                <a:ext cx="2570547" cy="2573191"/>
                <a:chOff x="1351396" y="1564286"/>
                <a:chExt cx="2612080" cy="2614766"/>
              </a:xfrm>
            </p:grpSpPr>
            <p:sp>
              <p:nvSpPr>
                <p:cNvPr id="9450" name="Google Shape;9450;p29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51" name="Google Shape;9451;p29"/>
                <p:cNvSpPr/>
                <p:nvPr/>
              </p:nvSpPr>
              <p:spPr>
                <a:xfrm rot="10800000">
                  <a:off x="1351396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52" name="Google Shape;9452;p29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53" name="Google Shape;9453;p29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54" name="Google Shape;9454;p29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55" name="Google Shape;9455;p29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56" name="Google Shape;9456;p29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57" name="Google Shape;9457;p29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58" name="Google Shape;9458;p29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59" name="Google Shape;9459;p29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60" name="Google Shape;9460;p29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61" name="Google Shape;9461;p29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62" name="Google Shape;9462;p29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63" name="Google Shape;9463;p29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64" name="Google Shape;9464;p29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65" name="Google Shape;9465;p29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66" name="Google Shape;9466;p29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67" name="Google Shape;9467;p29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68" name="Google Shape;9468;p29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69" name="Google Shape;9469;p29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70" name="Google Shape;9470;p29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71" name="Google Shape;9471;p29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72" name="Google Shape;9472;p29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73" name="Google Shape;9473;p29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74" name="Google Shape;9474;p29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75" name="Google Shape;9475;p29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76" name="Google Shape;9476;p29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77" name="Google Shape;9477;p29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78" name="Google Shape;9478;p29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79" name="Google Shape;9479;p29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80" name="Google Shape;9480;p29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81" name="Google Shape;9481;p29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82" name="Google Shape;9482;p29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83" name="Google Shape;9483;p29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84" name="Google Shape;9484;p29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85" name="Google Shape;9485;p29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86" name="Google Shape;9486;p29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87" name="Google Shape;9487;p29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88" name="Google Shape;9488;p29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89" name="Google Shape;9489;p29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90" name="Google Shape;9490;p29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91" name="Google Shape;9491;p29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92" name="Google Shape;9492;p29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93" name="Google Shape;9493;p29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94" name="Google Shape;9494;p29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95" name="Google Shape;9495;p29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96" name="Google Shape;9496;p29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97" name="Google Shape;9497;p29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98" name="Google Shape;9498;p29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99" name="Google Shape;9499;p29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00" name="Google Shape;9500;p29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01" name="Google Shape;9501;p29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02" name="Google Shape;9502;p29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03" name="Google Shape;9503;p29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04" name="Google Shape;9504;p29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05" name="Google Shape;9505;p29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06" name="Google Shape;9506;p29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07" name="Google Shape;9507;p29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08" name="Google Shape;9508;p29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09" name="Google Shape;9509;p29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10" name="Google Shape;9510;p29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11" name="Google Shape;9511;p29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12" name="Google Shape;9512;p29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13" name="Google Shape;9513;p29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14" name="Google Shape;9514;p29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15" name="Google Shape;9515;p29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16" name="Google Shape;9516;p29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17" name="Google Shape;9517;p29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18" name="Google Shape;9518;p29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19" name="Google Shape;9519;p29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20" name="Google Shape;9520;p29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21" name="Google Shape;9521;p29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22" name="Google Shape;9522;p29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23" name="Google Shape;9523;p29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24" name="Google Shape;9524;p29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25" name="Google Shape;9525;p29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26" name="Google Shape;9526;p29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27" name="Google Shape;9527;p29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28" name="Google Shape;9528;p29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29" name="Google Shape;9529;p29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30" name="Google Shape;9530;p29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531" name="Google Shape;9531;p29"/>
              <p:cNvSpPr/>
              <p:nvPr/>
            </p:nvSpPr>
            <p:spPr>
              <a:xfrm flipH="1">
                <a:off x="2617959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2" name="Google Shape;9532;p29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533" name="Google Shape;9533;p29"/>
          <p:cNvGrpSpPr/>
          <p:nvPr/>
        </p:nvGrpSpPr>
        <p:grpSpPr>
          <a:xfrm>
            <a:off x="8256187" y="2123115"/>
            <a:ext cx="1339336" cy="3061976"/>
            <a:chOff x="8256187" y="2123115"/>
            <a:chExt cx="1339336" cy="3061976"/>
          </a:xfrm>
        </p:grpSpPr>
        <p:grpSp>
          <p:nvGrpSpPr>
            <p:cNvPr id="9534" name="Google Shape;9534;p29"/>
            <p:cNvGrpSpPr/>
            <p:nvPr/>
          </p:nvGrpSpPr>
          <p:grpSpPr>
            <a:xfrm flipH="1">
              <a:off x="8698385" y="2123115"/>
              <a:ext cx="897138" cy="897269"/>
              <a:chOff x="2241850" y="-41650"/>
              <a:chExt cx="1628791" cy="1629028"/>
            </a:xfrm>
          </p:grpSpPr>
          <p:grpSp>
            <p:nvGrpSpPr>
              <p:cNvPr id="9535" name="Google Shape;9535;p29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9536" name="Google Shape;9536;p29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37" name="Google Shape;9537;p29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38" name="Google Shape;9538;p29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39" name="Google Shape;9539;p29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40" name="Google Shape;9540;p29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41" name="Google Shape;9541;p29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42" name="Google Shape;9542;p29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43" name="Google Shape;9543;p29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44" name="Google Shape;9544;p29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45" name="Google Shape;9545;p29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46" name="Google Shape;9546;p29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547" name="Google Shape;9547;p29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8" name="Google Shape;9548;p29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49" name="Google Shape;9549;p29"/>
            <p:cNvGrpSpPr/>
            <p:nvPr/>
          </p:nvGrpSpPr>
          <p:grpSpPr>
            <a:xfrm>
              <a:off x="8256187" y="4286131"/>
              <a:ext cx="900873" cy="898959"/>
              <a:chOff x="4221163" y="2586038"/>
              <a:chExt cx="746127" cy="744541"/>
            </a:xfrm>
          </p:grpSpPr>
          <p:sp>
            <p:nvSpPr>
              <p:cNvPr id="9550" name="Google Shape;9550;p29"/>
              <p:cNvSpPr/>
              <p:nvPr/>
            </p:nvSpPr>
            <p:spPr>
              <a:xfrm>
                <a:off x="4221163" y="2586038"/>
                <a:ext cx="746124" cy="744541"/>
              </a:xfrm>
              <a:custGeom>
                <a:rect b="b" l="l" r="r" t="t"/>
                <a:pathLst>
                  <a:path extrusionOk="0" h="3459" w="3459">
                    <a:moveTo>
                      <a:pt x="0" y="3459"/>
                    </a:moveTo>
                    <a:cubicBezTo>
                      <a:pt x="76" y="3459"/>
                      <a:pt x="76" y="3459"/>
                      <a:pt x="76" y="3459"/>
                    </a:cubicBezTo>
                    <a:cubicBezTo>
                      <a:pt x="76" y="1594"/>
                      <a:pt x="1594" y="76"/>
                      <a:pt x="3459" y="76"/>
                    </a:cubicBezTo>
                    <a:cubicBezTo>
                      <a:pt x="3459" y="0"/>
                      <a:pt x="3459" y="0"/>
                      <a:pt x="3459" y="0"/>
                    </a:cubicBezTo>
                    <a:cubicBezTo>
                      <a:pt x="1552" y="0"/>
                      <a:pt x="0" y="1552"/>
                      <a:pt x="0" y="3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1" name="Google Shape;9551;p29"/>
              <p:cNvSpPr/>
              <p:nvPr/>
            </p:nvSpPr>
            <p:spPr>
              <a:xfrm>
                <a:off x="4292600" y="2655888"/>
                <a:ext cx="674686" cy="674686"/>
              </a:xfrm>
              <a:custGeom>
                <a:rect b="b" l="l" r="r" t="t"/>
                <a:pathLst>
                  <a:path extrusionOk="0" h="3128" w="3128">
                    <a:moveTo>
                      <a:pt x="0" y="3128"/>
                    </a:moveTo>
                    <a:cubicBezTo>
                      <a:pt x="76" y="3128"/>
                      <a:pt x="76" y="3128"/>
                      <a:pt x="76" y="3128"/>
                    </a:cubicBezTo>
                    <a:cubicBezTo>
                      <a:pt x="76" y="1445"/>
                      <a:pt x="1445" y="76"/>
                      <a:pt x="3128" y="76"/>
                    </a:cubicBezTo>
                    <a:cubicBezTo>
                      <a:pt x="3128" y="0"/>
                      <a:pt x="3128" y="0"/>
                      <a:pt x="3128" y="0"/>
                    </a:cubicBezTo>
                    <a:cubicBezTo>
                      <a:pt x="1403" y="0"/>
                      <a:pt x="0" y="1403"/>
                      <a:pt x="0" y="3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2" name="Google Shape;9552;p29"/>
              <p:cNvSpPr/>
              <p:nvPr/>
            </p:nvSpPr>
            <p:spPr>
              <a:xfrm>
                <a:off x="4359275" y="2724150"/>
                <a:ext cx="608014" cy="606423"/>
              </a:xfrm>
              <a:custGeom>
                <a:rect b="b" l="l" r="r" t="t"/>
                <a:pathLst>
                  <a:path extrusionOk="0" h="2817" w="2817">
                    <a:moveTo>
                      <a:pt x="0" y="2817"/>
                    </a:moveTo>
                    <a:cubicBezTo>
                      <a:pt x="76" y="2817"/>
                      <a:pt x="76" y="2817"/>
                      <a:pt x="76" y="2817"/>
                    </a:cubicBezTo>
                    <a:cubicBezTo>
                      <a:pt x="76" y="1305"/>
                      <a:pt x="1305" y="76"/>
                      <a:pt x="2817" y="76"/>
                    </a:cubicBezTo>
                    <a:cubicBezTo>
                      <a:pt x="2817" y="0"/>
                      <a:pt x="2817" y="0"/>
                      <a:pt x="2817" y="0"/>
                    </a:cubicBezTo>
                    <a:cubicBezTo>
                      <a:pt x="1263" y="0"/>
                      <a:pt x="0" y="1263"/>
                      <a:pt x="0" y="28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3" name="Google Shape;9553;p29"/>
              <p:cNvSpPr/>
              <p:nvPr/>
            </p:nvSpPr>
            <p:spPr>
              <a:xfrm>
                <a:off x="4422775" y="2787650"/>
                <a:ext cx="544511" cy="542923"/>
              </a:xfrm>
              <a:custGeom>
                <a:rect b="b" l="l" r="r" t="t"/>
                <a:pathLst>
                  <a:path extrusionOk="0" h="2521" w="2521">
                    <a:moveTo>
                      <a:pt x="0" y="2521"/>
                    </a:moveTo>
                    <a:cubicBezTo>
                      <a:pt x="76" y="2521"/>
                      <a:pt x="76" y="2521"/>
                      <a:pt x="76" y="2521"/>
                    </a:cubicBezTo>
                    <a:cubicBezTo>
                      <a:pt x="76" y="1173"/>
                      <a:pt x="1173" y="76"/>
                      <a:pt x="2521" y="76"/>
                    </a:cubicBezTo>
                    <a:cubicBezTo>
                      <a:pt x="2521" y="0"/>
                      <a:pt x="2521" y="0"/>
                      <a:pt x="2521" y="0"/>
                    </a:cubicBezTo>
                    <a:cubicBezTo>
                      <a:pt x="1131" y="0"/>
                      <a:pt x="0" y="1131"/>
                      <a:pt x="0" y="25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4" name="Google Shape;9554;p29"/>
              <p:cNvSpPr/>
              <p:nvPr/>
            </p:nvSpPr>
            <p:spPr>
              <a:xfrm>
                <a:off x="4487863" y="2852738"/>
                <a:ext cx="479426" cy="477835"/>
              </a:xfrm>
              <a:custGeom>
                <a:rect b="b" l="l" r="r" t="t"/>
                <a:pathLst>
                  <a:path extrusionOk="0" h="2218" w="2218">
                    <a:moveTo>
                      <a:pt x="0" y="2218"/>
                    </a:moveTo>
                    <a:cubicBezTo>
                      <a:pt x="76" y="2218"/>
                      <a:pt x="76" y="2218"/>
                      <a:pt x="76" y="2218"/>
                    </a:cubicBezTo>
                    <a:cubicBezTo>
                      <a:pt x="76" y="1037"/>
                      <a:pt x="1037" y="76"/>
                      <a:pt x="2218" y="76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995" y="0"/>
                      <a:pt x="0" y="995"/>
                      <a:pt x="0" y="22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5" name="Google Shape;9555;p29"/>
              <p:cNvSpPr/>
              <p:nvPr/>
            </p:nvSpPr>
            <p:spPr>
              <a:xfrm>
                <a:off x="4546600" y="2911475"/>
                <a:ext cx="420686" cy="419100"/>
              </a:xfrm>
              <a:custGeom>
                <a:rect b="b" l="l" r="r" t="t"/>
                <a:pathLst>
                  <a:path extrusionOk="0" h="1946" w="1946">
                    <a:moveTo>
                      <a:pt x="0" y="1946"/>
                    </a:moveTo>
                    <a:cubicBezTo>
                      <a:pt x="76" y="1946"/>
                      <a:pt x="76" y="1946"/>
                      <a:pt x="76" y="1946"/>
                    </a:cubicBezTo>
                    <a:cubicBezTo>
                      <a:pt x="76" y="915"/>
                      <a:pt x="915" y="76"/>
                      <a:pt x="1946" y="76"/>
                    </a:cubicBezTo>
                    <a:cubicBezTo>
                      <a:pt x="1946" y="0"/>
                      <a:pt x="1946" y="0"/>
                      <a:pt x="1946" y="0"/>
                    </a:cubicBezTo>
                    <a:cubicBezTo>
                      <a:pt x="873" y="0"/>
                      <a:pt x="0" y="873"/>
                      <a:pt x="0" y="19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6" name="Google Shape;9556;p29"/>
              <p:cNvSpPr/>
              <p:nvPr/>
            </p:nvSpPr>
            <p:spPr>
              <a:xfrm>
                <a:off x="4610100" y="2974975"/>
                <a:ext cx="357186" cy="355601"/>
              </a:xfrm>
              <a:custGeom>
                <a:rect b="b" l="l" r="r" t="t"/>
                <a:pathLst>
                  <a:path extrusionOk="0" h="1651" w="1651">
                    <a:moveTo>
                      <a:pt x="0" y="1651"/>
                    </a:moveTo>
                    <a:cubicBezTo>
                      <a:pt x="76" y="1651"/>
                      <a:pt x="76" y="1651"/>
                      <a:pt x="76" y="1651"/>
                    </a:cubicBezTo>
                    <a:cubicBezTo>
                      <a:pt x="76" y="782"/>
                      <a:pt x="783" y="76"/>
                      <a:pt x="1651" y="76"/>
                    </a:cubicBezTo>
                    <a:cubicBezTo>
                      <a:pt x="1651" y="0"/>
                      <a:pt x="1651" y="0"/>
                      <a:pt x="1651" y="0"/>
                    </a:cubicBezTo>
                    <a:cubicBezTo>
                      <a:pt x="741" y="0"/>
                      <a:pt x="0" y="740"/>
                      <a:pt x="0" y="16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7" name="Google Shape;9557;p29"/>
              <p:cNvSpPr/>
              <p:nvPr/>
            </p:nvSpPr>
            <p:spPr>
              <a:xfrm>
                <a:off x="4672013" y="3036888"/>
                <a:ext cx="295274" cy="293689"/>
              </a:xfrm>
              <a:custGeom>
                <a:rect b="b" l="l" r="r" t="t"/>
                <a:pathLst>
                  <a:path extrusionOk="0" h="1363" w="1363">
                    <a:moveTo>
                      <a:pt x="0" y="1363"/>
                    </a:moveTo>
                    <a:cubicBezTo>
                      <a:pt x="77" y="1363"/>
                      <a:pt x="77" y="1363"/>
                      <a:pt x="77" y="1363"/>
                    </a:cubicBezTo>
                    <a:cubicBezTo>
                      <a:pt x="77" y="653"/>
                      <a:pt x="654" y="77"/>
                      <a:pt x="1363" y="77"/>
                    </a:cubicBezTo>
                    <a:cubicBezTo>
                      <a:pt x="1363" y="0"/>
                      <a:pt x="1363" y="0"/>
                      <a:pt x="1363" y="0"/>
                    </a:cubicBezTo>
                    <a:cubicBezTo>
                      <a:pt x="612" y="0"/>
                      <a:pt x="0" y="611"/>
                      <a:pt x="0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8" name="Google Shape;9558;p29"/>
              <p:cNvSpPr/>
              <p:nvPr/>
            </p:nvSpPr>
            <p:spPr>
              <a:xfrm>
                <a:off x="4743450" y="3108325"/>
                <a:ext cx="223838" cy="222249"/>
              </a:xfrm>
              <a:custGeom>
                <a:rect b="b" l="l" r="r" t="t"/>
                <a:pathLst>
                  <a:path extrusionOk="0" h="1032" w="1032">
                    <a:moveTo>
                      <a:pt x="0" y="1032"/>
                    </a:moveTo>
                    <a:cubicBezTo>
                      <a:pt x="76" y="1032"/>
                      <a:pt x="76" y="1032"/>
                      <a:pt x="76" y="1032"/>
                    </a:cubicBezTo>
                    <a:cubicBezTo>
                      <a:pt x="76" y="505"/>
                      <a:pt x="505" y="76"/>
                      <a:pt x="1032" y="76"/>
                    </a:cubicBezTo>
                    <a:cubicBezTo>
                      <a:pt x="1032" y="0"/>
                      <a:pt x="1032" y="0"/>
                      <a:pt x="1032" y="0"/>
                    </a:cubicBezTo>
                    <a:cubicBezTo>
                      <a:pt x="463" y="0"/>
                      <a:pt x="0" y="463"/>
                      <a:pt x="0" y="10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559" name="Google Shape;9559;p29"/>
          <p:cNvSpPr/>
          <p:nvPr/>
        </p:nvSpPr>
        <p:spPr>
          <a:xfrm flipH="1">
            <a:off x="8246834" y="0"/>
            <a:ext cx="897174" cy="898948"/>
          </a:xfrm>
          <a:custGeom>
            <a:rect b="b" l="l" r="r" t="t"/>
            <a:pathLst>
              <a:path extrusionOk="0" h="3774" w="3774">
                <a:moveTo>
                  <a:pt x="377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774"/>
                  <a:pt x="0" y="3774"/>
                  <a:pt x="0" y="3774"/>
                </a:cubicBezTo>
                <a:cubicBezTo>
                  <a:pt x="0" y="1690"/>
                  <a:pt x="1690" y="0"/>
                  <a:pt x="3774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9560" name="Shape 9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1" name="Google Shape;9561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9562" name="Google Shape;9562;p30"/>
          <p:cNvPicPr preferRelativeResize="0"/>
          <p:nvPr/>
        </p:nvPicPr>
        <p:blipFill rotWithShape="1">
          <a:blip r:embed="rId2">
            <a:alphaModFix/>
          </a:blip>
          <a:srcRect b="0" l="0" r="82306" t="0"/>
          <a:stretch/>
        </p:blipFill>
        <p:spPr>
          <a:xfrm>
            <a:off x="8706700" y="-25350"/>
            <a:ext cx="1295452" cy="52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63" name="Google Shape;9563;p30"/>
          <p:cNvGrpSpPr/>
          <p:nvPr/>
        </p:nvGrpSpPr>
        <p:grpSpPr>
          <a:xfrm flipH="1">
            <a:off x="8706696" y="0"/>
            <a:ext cx="1295448" cy="5143626"/>
            <a:chOff x="-858154" y="0"/>
            <a:chExt cx="1295448" cy="5143626"/>
          </a:xfrm>
        </p:grpSpPr>
        <p:grpSp>
          <p:nvGrpSpPr>
            <p:cNvPr id="9564" name="Google Shape;9564;p30"/>
            <p:cNvGrpSpPr/>
            <p:nvPr/>
          </p:nvGrpSpPr>
          <p:grpSpPr>
            <a:xfrm>
              <a:off x="-858154" y="0"/>
              <a:ext cx="1295448" cy="2571807"/>
              <a:chOff x="1333341" y="1"/>
              <a:chExt cx="2590897" cy="5143615"/>
            </a:xfrm>
          </p:grpSpPr>
          <p:grpSp>
            <p:nvGrpSpPr>
              <p:cNvPr id="9565" name="Google Shape;9565;p30"/>
              <p:cNvGrpSpPr/>
              <p:nvPr/>
            </p:nvGrpSpPr>
            <p:grpSpPr>
              <a:xfrm>
                <a:off x="1336308" y="2571793"/>
                <a:ext cx="2587929" cy="2571823"/>
                <a:chOff x="1336281" y="1565676"/>
                <a:chExt cx="2629742" cy="2613376"/>
              </a:xfrm>
            </p:grpSpPr>
            <p:sp>
              <p:nvSpPr>
                <p:cNvPr id="9566" name="Google Shape;9566;p30"/>
                <p:cNvSpPr/>
                <p:nvPr/>
              </p:nvSpPr>
              <p:spPr>
                <a:xfrm rot="10800000">
                  <a:off x="2661634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67" name="Google Shape;9567;p30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68" name="Google Shape;9568;p30"/>
                <p:cNvSpPr/>
                <p:nvPr/>
              </p:nvSpPr>
              <p:spPr>
                <a:xfrm rot="10800000">
                  <a:off x="2659332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69" name="Google Shape;9569;p30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70" name="Google Shape;9570;p30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71" name="Google Shape;9571;p30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72" name="Google Shape;9572;p30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73" name="Google Shape;9573;p30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74" name="Google Shape;9574;p30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75" name="Google Shape;9575;p30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76" name="Google Shape;9576;p30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77" name="Google Shape;9577;p30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78" name="Google Shape;9578;p30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79" name="Google Shape;9579;p30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80" name="Google Shape;9580;p30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81" name="Google Shape;9581;p30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82" name="Google Shape;9582;p30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83" name="Google Shape;9583;p30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84" name="Google Shape;9584;p30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85" name="Google Shape;9585;p30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86" name="Google Shape;9586;p30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87" name="Google Shape;9587;p30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88" name="Google Shape;9588;p30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89" name="Google Shape;9589;p30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0" name="Google Shape;9590;p30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1" name="Google Shape;9591;p30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2" name="Google Shape;9592;p30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3" name="Google Shape;9593;p30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4" name="Google Shape;9594;p30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5" name="Google Shape;9595;p30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6" name="Google Shape;9596;p30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7" name="Google Shape;9597;p30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8" name="Google Shape;9598;p30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9" name="Google Shape;9599;p30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0" name="Google Shape;9600;p30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1" name="Google Shape;9601;p30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2" name="Google Shape;9602;p30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3" name="Google Shape;9603;p30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4" name="Google Shape;9604;p30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5" name="Google Shape;9605;p30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6" name="Google Shape;9606;p30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7" name="Google Shape;9607;p30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8" name="Google Shape;9608;p30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9" name="Google Shape;9609;p30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0" name="Google Shape;9610;p30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1" name="Google Shape;9611;p30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2" name="Google Shape;9612;p30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3" name="Google Shape;9613;p30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4" name="Google Shape;9614;p30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5" name="Google Shape;9615;p30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6" name="Google Shape;9616;p30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7" name="Google Shape;9617;p30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8" name="Google Shape;9618;p30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9" name="Google Shape;9619;p30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20" name="Google Shape;9620;p30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21" name="Google Shape;9621;p30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22" name="Google Shape;9622;p30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23" name="Google Shape;9623;p30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24" name="Google Shape;9624;p30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25" name="Google Shape;9625;p30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26" name="Google Shape;9626;p30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27" name="Google Shape;9627;p30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28" name="Google Shape;9628;p30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29" name="Google Shape;9629;p30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30" name="Google Shape;9630;p30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31" name="Google Shape;9631;p30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32" name="Google Shape;9632;p30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33" name="Google Shape;9633;p30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34" name="Google Shape;9634;p30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35" name="Google Shape;9635;p30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36" name="Google Shape;9636;p30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37" name="Google Shape;9637;p30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38" name="Google Shape;9638;p30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39" name="Google Shape;9639;p30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0" name="Google Shape;9640;p30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1" name="Google Shape;9641;p30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2" name="Google Shape;9642;p30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3" name="Google Shape;9643;p30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4" name="Google Shape;9644;p30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5" name="Google Shape;9645;p30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6" name="Google Shape;9646;p30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47" name="Google Shape;9647;p30"/>
              <p:cNvGrpSpPr/>
              <p:nvPr/>
            </p:nvGrpSpPr>
            <p:grpSpPr>
              <a:xfrm flipH="1">
                <a:off x="1333341" y="1412"/>
                <a:ext cx="2590185" cy="2573191"/>
                <a:chOff x="1331442" y="1564286"/>
                <a:chExt cx="2632034" cy="2614766"/>
              </a:xfrm>
            </p:grpSpPr>
            <p:sp>
              <p:nvSpPr>
                <p:cNvPr id="9648" name="Google Shape;9648;p30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9" name="Google Shape;9649;p30"/>
                <p:cNvSpPr/>
                <p:nvPr/>
              </p:nvSpPr>
              <p:spPr>
                <a:xfrm rot="10800000">
                  <a:off x="1331442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0" name="Google Shape;9650;p30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1" name="Google Shape;9651;p30"/>
                <p:cNvSpPr/>
                <p:nvPr/>
              </p:nvSpPr>
              <p:spPr>
                <a:xfrm rot="10800000">
                  <a:off x="1338169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2" name="Google Shape;9652;p30"/>
                <p:cNvSpPr/>
                <p:nvPr/>
              </p:nvSpPr>
              <p:spPr>
                <a:xfrm rot="10800000">
                  <a:off x="1338171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3" name="Google Shape;9653;p30"/>
                <p:cNvSpPr/>
                <p:nvPr/>
              </p:nvSpPr>
              <p:spPr>
                <a:xfrm rot="10800000">
                  <a:off x="1338153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4" name="Google Shape;9654;p30"/>
                <p:cNvSpPr/>
                <p:nvPr/>
              </p:nvSpPr>
              <p:spPr>
                <a:xfrm rot="10800000">
                  <a:off x="1338170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5" name="Google Shape;9655;p30"/>
                <p:cNvSpPr/>
                <p:nvPr/>
              </p:nvSpPr>
              <p:spPr>
                <a:xfrm rot="10800000">
                  <a:off x="1338157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6" name="Google Shape;9656;p30"/>
                <p:cNvSpPr/>
                <p:nvPr/>
              </p:nvSpPr>
              <p:spPr>
                <a:xfrm rot="10800000">
                  <a:off x="1338168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7" name="Google Shape;9657;p30"/>
                <p:cNvSpPr/>
                <p:nvPr/>
              </p:nvSpPr>
              <p:spPr>
                <a:xfrm rot="10800000">
                  <a:off x="1338166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8" name="Google Shape;9658;p30"/>
                <p:cNvSpPr/>
                <p:nvPr/>
              </p:nvSpPr>
              <p:spPr>
                <a:xfrm rot="10800000">
                  <a:off x="1338168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9" name="Google Shape;9659;p30"/>
                <p:cNvSpPr/>
                <p:nvPr/>
              </p:nvSpPr>
              <p:spPr>
                <a:xfrm rot="10800000">
                  <a:off x="1338162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0" name="Google Shape;9660;p30"/>
                <p:cNvSpPr/>
                <p:nvPr/>
              </p:nvSpPr>
              <p:spPr>
                <a:xfrm rot="10800000">
                  <a:off x="1338161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1" name="Google Shape;9661;p30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2" name="Google Shape;9662;p30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3" name="Google Shape;9663;p30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4" name="Google Shape;9664;p30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5" name="Google Shape;9665;p30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6" name="Google Shape;9666;p30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7" name="Google Shape;9667;p30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8" name="Google Shape;9668;p30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9" name="Google Shape;9669;p30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0" name="Google Shape;9670;p30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1" name="Google Shape;9671;p30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2" name="Google Shape;9672;p30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3" name="Google Shape;9673;p30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4" name="Google Shape;9674;p30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5" name="Google Shape;9675;p30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6" name="Google Shape;9676;p30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7" name="Google Shape;9677;p30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8" name="Google Shape;9678;p30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9" name="Google Shape;9679;p30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0" name="Google Shape;9680;p30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1" name="Google Shape;9681;p30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2" name="Google Shape;9682;p30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3" name="Google Shape;9683;p30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4" name="Google Shape;9684;p30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5" name="Google Shape;9685;p30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6" name="Google Shape;9686;p30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7" name="Google Shape;9687;p30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8" name="Google Shape;9688;p30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9" name="Google Shape;9689;p30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0" name="Google Shape;9690;p30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1" name="Google Shape;9691;p30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2" name="Google Shape;9692;p30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3" name="Google Shape;9693;p30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4" name="Google Shape;9694;p30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5" name="Google Shape;9695;p30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6" name="Google Shape;9696;p30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7" name="Google Shape;9697;p30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8" name="Google Shape;9698;p30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9" name="Google Shape;9699;p30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0" name="Google Shape;9700;p30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1" name="Google Shape;9701;p30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2" name="Google Shape;9702;p30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3" name="Google Shape;9703;p30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4" name="Google Shape;9704;p30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5" name="Google Shape;9705;p30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6" name="Google Shape;9706;p30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7" name="Google Shape;9707;p30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8" name="Google Shape;9708;p30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9" name="Google Shape;9709;p30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0" name="Google Shape;9710;p30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1" name="Google Shape;9711;p30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2" name="Google Shape;9712;p30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3" name="Google Shape;9713;p30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4" name="Google Shape;9714;p30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5" name="Google Shape;9715;p30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6" name="Google Shape;9716;p30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7" name="Google Shape;9717;p30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8" name="Google Shape;9718;p30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9" name="Google Shape;9719;p30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0" name="Google Shape;9720;p30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1" name="Google Shape;9721;p30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2" name="Google Shape;9722;p30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3" name="Google Shape;9723;p30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4" name="Google Shape;9724;p30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5" name="Google Shape;9725;p30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6" name="Google Shape;9726;p30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7" name="Google Shape;9727;p30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8" name="Google Shape;9728;p30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729" name="Google Shape;9729;p30"/>
              <p:cNvSpPr/>
              <p:nvPr/>
            </p:nvSpPr>
            <p:spPr>
              <a:xfrm flipH="1">
                <a:off x="26383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0" name="Google Shape;9730;p30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31" name="Google Shape;9731;p30"/>
            <p:cNvGrpSpPr/>
            <p:nvPr/>
          </p:nvGrpSpPr>
          <p:grpSpPr>
            <a:xfrm>
              <a:off x="-858154" y="2571819"/>
              <a:ext cx="1295448" cy="2571807"/>
              <a:chOff x="1333341" y="1"/>
              <a:chExt cx="2590897" cy="5143615"/>
            </a:xfrm>
          </p:grpSpPr>
          <p:grpSp>
            <p:nvGrpSpPr>
              <p:cNvPr id="9732" name="Google Shape;9732;p30"/>
              <p:cNvGrpSpPr/>
              <p:nvPr/>
            </p:nvGrpSpPr>
            <p:grpSpPr>
              <a:xfrm>
                <a:off x="1336308" y="2571793"/>
                <a:ext cx="2587929" cy="2571823"/>
                <a:chOff x="1336281" y="1565676"/>
                <a:chExt cx="2629742" cy="2613376"/>
              </a:xfrm>
            </p:grpSpPr>
            <p:sp>
              <p:nvSpPr>
                <p:cNvPr id="9733" name="Google Shape;9733;p30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4" name="Google Shape;9734;p30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5" name="Google Shape;9735;p30"/>
                <p:cNvSpPr/>
                <p:nvPr/>
              </p:nvSpPr>
              <p:spPr>
                <a:xfrm rot="10800000">
                  <a:off x="2659332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6" name="Google Shape;9736;p30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7" name="Google Shape;9737;p30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8" name="Google Shape;9738;p30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9" name="Google Shape;9739;p30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40" name="Google Shape;9740;p30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41" name="Google Shape;9741;p30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42" name="Google Shape;9742;p30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43" name="Google Shape;9743;p30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44" name="Google Shape;9744;p30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45" name="Google Shape;9745;p30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46" name="Google Shape;9746;p30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47" name="Google Shape;9747;p30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48" name="Google Shape;9748;p30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49" name="Google Shape;9749;p30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50" name="Google Shape;9750;p30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51" name="Google Shape;9751;p30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52" name="Google Shape;9752;p30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53" name="Google Shape;9753;p30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54" name="Google Shape;9754;p30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55" name="Google Shape;9755;p30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56" name="Google Shape;9756;p30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57" name="Google Shape;9757;p30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58" name="Google Shape;9758;p30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59" name="Google Shape;9759;p30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60" name="Google Shape;9760;p30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61" name="Google Shape;9761;p30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62" name="Google Shape;9762;p30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63" name="Google Shape;9763;p30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64" name="Google Shape;9764;p30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65" name="Google Shape;9765;p30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66" name="Google Shape;9766;p30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67" name="Google Shape;9767;p30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68" name="Google Shape;9768;p30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69" name="Google Shape;9769;p30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70" name="Google Shape;9770;p30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71" name="Google Shape;9771;p30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72" name="Google Shape;9772;p30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73" name="Google Shape;9773;p30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74" name="Google Shape;9774;p30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75" name="Google Shape;9775;p30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76" name="Google Shape;9776;p30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77" name="Google Shape;9777;p30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78" name="Google Shape;9778;p30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79" name="Google Shape;9779;p30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80" name="Google Shape;9780;p30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81" name="Google Shape;9781;p30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82" name="Google Shape;9782;p30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83" name="Google Shape;9783;p30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84" name="Google Shape;9784;p30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85" name="Google Shape;9785;p30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86" name="Google Shape;9786;p30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87" name="Google Shape;9787;p30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88" name="Google Shape;9788;p30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89" name="Google Shape;9789;p30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90" name="Google Shape;9790;p30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91" name="Google Shape;9791;p30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92" name="Google Shape;9792;p30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93" name="Google Shape;9793;p30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94" name="Google Shape;9794;p30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95" name="Google Shape;9795;p30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96" name="Google Shape;9796;p30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97" name="Google Shape;9797;p30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98" name="Google Shape;9798;p30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99" name="Google Shape;9799;p30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00" name="Google Shape;9800;p30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01" name="Google Shape;9801;p30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02" name="Google Shape;9802;p30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03" name="Google Shape;9803;p30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04" name="Google Shape;9804;p30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05" name="Google Shape;9805;p30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06" name="Google Shape;9806;p30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07" name="Google Shape;9807;p30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08" name="Google Shape;9808;p30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09" name="Google Shape;9809;p30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10" name="Google Shape;9810;p30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11" name="Google Shape;9811;p30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12" name="Google Shape;9812;p30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13" name="Google Shape;9813;p30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14" name="Google Shape;9814;p30"/>
              <p:cNvGrpSpPr/>
              <p:nvPr/>
            </p:nvGrpSpPr>
            <p:grpSpPr>
              <a:xfrm flipH="1">
                <a:off x="1333341" y="1412"/>
                <a:ext cx="2588342" cy="2573191"/>
                <a:chOff x="1333314" y="1564286"/>
                <a:chExt cx="2630162" cy="2614766"/>
              </a:xfrm>
            </p:grpSpPr>
            <p:sp>
              <p:nvSpPr>
                <p:cNvPr id="9815" name="Google Shape;9815;p30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16" name="Google Shape;9816;p30"/>
                <p:cNvSpPr/>
                <p:nvPr/>
              </p:nvSpPr>
              <p:spPr>
                <a:xfrm rot="10800000">
                  <a:off x="133628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17" name="Google Shape;9817;p30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18" name="Google Shape;9818;p30"/>
                <p:cNvSpPr/>
                <p:nvPr/>
              </p:nvSpPr>
              <p:spPr>
                <a:xfrm rot="10800000">
                  <a:off x="1333330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19" name="Google Shape;9819;p30"/>
                <p:cNvSpPr/>
                <p:nvPr/>
              </p:nvSpPr>
              <p:spPr>
                <a:xfrm rot="10800000">
                  <a:off x="1333331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20" name="Google Shape;9820;p30"/>
                <p:cNvSpPr/>
                <p:nvPr/>
              </p:nvSpPr>
              <p:spPr>
                <a:xfrm rot="10800000">
                  <a:off x="1333314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21" name="Google Shape;9821;p30"/>
                <p:cNvSpPr/>
                <p:nvPr/>
              </p:nvSpPr>
              <p:spPr>
                <a:xfrm rot="10800000">
                  <a:off x="1333331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22" name="Google Shape;9822;p30"/>
                <p:cNvSpPr/>
                <p:nvPr/>
              </p:nvSpPr>
              <p:spPr>
                <a:xfrm rot="10800000">
                  <a:off x="1333318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23" name="Google Shape;9823;p30"/>
                <p:cNvSpPr/>
                <p:nvPr/>
              </p:nvSpPr>
              <p:spPr>
                <a:xfrm rot="10800000">
                  <a:off x="1333328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24" name="Google Shape;9824;p30"/>
                <p:cNvSpPr/>
                <p:nvPr/>
              </p:nvSpPr>
              <p:spPr>
                <a:xfrm rot="10800000">
                  <a:off x="1333327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25" name="Google Shape;9825;p30"/>
                <p:cNvSpPr/>
                <p:nvPr/>
              </p:nvSpPr>
              <p:spPr>
                <a:xfrm rot="10800000">
                  <a:off x="1333328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26" name="Google Shape;9826;p30"/>
                <p:cNvSpPr/>
                <p:nvPr/>
              </p:nvSpPr>
              <p:spPr>
                <a:xfrm rot="10800000">
                  <a:off x="1333323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27" name="Google Shape;9827;p30"/>
                <p:cNvSpPr/>
                <p:nvPr/>
              </p:nvSpPr>
              <p:spPr>
                <a:xfrm rot="10800000">
                  <a:off x="1333322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28" name="Google Shape;9828;p30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29" name="Google Shape;9829;p30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30" name="Google Shape;9830;p30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31" name="Google Shape;9831;p30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32" name="Google Shape;9832;p30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33" name="Google Shape;9833;p30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34" name="Google Shape;9834;p30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35" name="Google Shape;9835;p30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36" name="Google Shape;9836;p30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37" name="Google Shape;9837;p30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38" name="Google Shape;9838;p30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39" name="Google Shape;9839;p30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40" name="Google Shape;9840;p30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41" name="Google Shape;9841;p30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42" name="Google Shape;9842;p30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43" name="Google Shape;9843;p30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44" name="Google Shape;9844;p30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45" name="Google Shape;9845;p30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46" name="Google Shape;9846;p30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47" name="Google Shape;9847;p30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48" name="Google Shape;9848;p30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49" name="Google Shape;9849;p30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50" name="Google Shape;9850;p30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51" name="Google Shape;9851;p30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52" name="Google Shape;9852;p30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53" name="Google Shape;9853;p30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54" name="Google Shape;9854;p30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55" name="Google Shape;9855;p30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56" name="Google Shape;9856;p30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57" name="Google Shape;9857;p30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58" name="Google Shape;9858;p30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59" name="Google Shape;9859;p30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60" name="Google Shape;9860;p30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61" name="Google Shape;9861;p30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62" name="Google Shape;9862;p30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63" name="Google Shape;9863;p30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64" name="Google Shape;9864;p30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65" name="Google Shape;9865;p30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66" name="Google Shape;9866;p30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67" name="Google Shape;9867;p30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68" name="Google Shape;9868;p30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69" name="Google Shape;9869;p30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70" name="Google Shape;9870;p30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71" name="Google Shape;9871;p30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72" name="Google Shape;9872;p30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73" name="Google Shape;9873;p30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74" name="Google Shape;9874;p30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75" name="Google Shape;9875;p30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76" name="Google Shape;9876;p30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77" name="Google Shape;9877;p30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78" name="Google Shape;9878;p30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79" name="Google Shape;9879;p30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80" name="Google Shape;9880;p30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81" name="Google Shape;9881;p30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82" name="Google Shape;9882;p30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83" name="Google Shape;9883;p30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84" name="Google Shape;9884;p30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85" name="Google Shape;9885;p30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86" name="Google Shape;9886;p30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87" name="Google Shape;9887;p30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88" name="Google Shape;9888;p30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89" name="Google Shape;9889;p30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90" name="Google Shape;9890;p30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91" name="Google Shape;9891;p30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92" name="Google Shape;9892;p30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93" name="Google Shape;9893;p30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94" name="Google Shape;9894;p30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95" name="Google Shape;9895;p30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896" name="Google Shape;9896;p30"/>
              <p:cNvSpPr/>
              <p:nvPr/>
            </p:nvSpPr>
            <p:spPr>
              <a:xfrm flipH="1">
                <a:off x="26383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7" name="Google Shape;9897;p30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898" name="Google Shape;9898;p30"/>
          <p:cNvGrpSpPr/>
          <p:nvPr/>
        </p:nvGrpSpPr>
        <p:grpSpPr>
          <a:xfrm rot="10800000">
            <a:off x="-451958" y="4696455"/>
            <a:ext cx="897138" cy="897269"/>
            <a:chOff x="2241850" y="-41650"/>
            <a:chExt cx="1628791" cy="1629028"/>
          </a:xfrm>
        </p:grpSpPr>
        <p:grpSp>
          <p:nvGrpSpPr>
            <p:cNvPr id="9899" name="Google Shape;9899;p30"/>
            <p:cNvGrpSpPr/>
            <p:nvPr/>
          </p:nvGrpSpPr>
          <p:grpSpPr>
            <a:xfrm>
              <a:off x="2242113" y="772948"/>
              <a:ext cx="1627294" cy="814430"/>
              <a:chOff x="5507038" y="5365750"/>
              <a:chExt cx="1643067" cy="822325"/>
            </a:xfrm>
          </p:grpSpPr>
          <p:sp>
            <p:nvSpPr>
              <p:cNvPr id="9900" name="Google Shape;9900;p30"/>
              <p:cNvSpPr/>
              <p:nvPr/>
            </p:nvSpPr>
            <p:spPr>
              <a:xfrm>
                <a:off x="5507038" y="5365750"/>
                <a:ext cx="1643067" cy="822325"/>
              </a:xfrm>
              <a:custGeom>
                <a:rect b="b" l="l" r="r" t="t"/>
                <a:pathLst>
                  <a:path extrusionOk="0" h="3812" w="7624">
                    <a:moveTo>
                      <a:pt x="7548" y="0"/>
                    </a:moveTo>
                    <a:cubicBezTo>
                      <a:pt x="7548" y="2060"/>
                      <a:pt x="5872" y="3735"/>
                      <a:pt x="3812" y="3735"/>
                    </a:cubicBezTo>
                    <a:cubicBezTo>
                      <a:pt x="1752" y="3735"/>
                      <a:pt x="76" y="2060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02"/>
                      <a:pt x="1710" y="3812"/>
                      <a:pt x="3812" y="3812"/>
                    </a:cubicBezTo>
                    <a:cubicBezTo>
                      <a:pt x="5914" y="3812"/>
                      <a:pt x="7624" y="2102"/>
                      <a:pt x="7624" y="0"/>
                    </a:cubicBezTo>
                    <a:lnTo>
                      <a:pt x="7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1" name="Google Shape;9901;p30"/>
              <p:cNvSpPr/>
              <p:nvPr/>
            </p:nvSpPr>
            <p:spPr>
              <a:xfrm>
                <a:off x="5583238" y="5365750"/>
                <a:ext cx="1490665" cy="744533"/>
              </a:xfrm>
              <a:custGeom>
                <a:rect b="b" l="l" r="r" t="t"/>
                <a:pathLst>
                  <a:path extrusionOk="0" h="3458" w="6917">
                    <a:moveTo>
                      <a:pt x="6841" y="0"/>
                    </a:moveTo>
                    <a:cubicBezTo>
                      <a:pt x="6841" y="1865"/>
                      <a:pt x="5324" y="3382"/>
                      <a:pt x="3459" y="3382"/>
                    </a:cubicBezTo>
                    <a:cubicBezTo>
                      <a:pt x="1594" y="3382"/>
                      <a:pt x="77" y="1865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07"/>
                      <a:pt x="1552" y="3458"/>
                      <a:pt x="3459" y="3458"/>
                    </a:cubicBezTo>
                    <a:cubicBezTo>
                      <a:pt x="5366" y="3458"/>
                      <a:pt x="6917" y="1907"/>
                      <a:pt x="6917" y="0"/>
                    </a:cubicBezTo>
                    <a:lnTo>
                      <a:pt x="68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2" name="Google Shape;9902;p30"/>
              <p:cNvSpPr/>
              <p:nvPr/>
            </p:nvSpPr>
            <p:spPr>
              <a:xfrm>
                <a:off x="5654675" y="5365750"/>
                <a:ext cx="1347793" cy="674686"/>
              </a:xfrm>
              <a:custGeom>
                <a:rect b="b" l="l" r="r" t="t"/>
                <a:pathLst>
                  <a:path extrusionOk="0" h="3128" w="6256">
                    <a:moveTo>
                      <a:pt x="6180" y="0"/>
                    </a:moveTo>
                    <a:cubicBezTo>
                      <a:pt x="6180" y="1683"/>
                      <a:pt x="4811" y="3052"/>
                      <a:pt x="3128" y="3052"/>
                    </a:cubicBezTo>
                    <a:cubicBezTo>
                      <a:pt x="1445" y="3052"/>
                      <a:pt x="76" y="1683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25"/>
                      <a:pt x="1403" y="3128"/>
                      <a:pt x="3128" y="3128"/>
                    </a:cubicBezTo>
                    <a:cubicBezTo>
                      <a:pt x="4853" y="3128"/>
                      <a:pt x="6256" y="1725"/>
                      <a:pt x="6256" y="0"/>
                    </a:cubicBezTo>
                    <a:lnTo>
                      <a:pt x="618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3" name="Google Shape;9903;p30"/>
              <p:cNvSpPr/>
              <p:nvPr/>
            </p:nvSpPr>
            <p:spPr>
              <a:xfrm>
                <a:off x="5721350" y="5365750"/>
                <a:ext cx="1214437" cy="606423"/>
              </a:xfrm>
              <a:custGeom>
                <a:rect b="b" l="l" r="r" t="t"/>
                <a:pathLst>
                  <a:path extrusionOk="0" h="2817" w="5634">
                    <a:moveTo>
                      <a:pt x="5558" y="0"/>
                    </a:moveTo>
                    <a:cubicBezTo>
                      <a:pt x="5558" y="1511"/>
                      <a:pt x="4328" y="2741"/>
                      <a:pt x="2817" y="2741"/>
                    </a:cubicBezTo>
                    <a:cubicBezTo>
                      <a:pt x="1306" y="2741"/>
                      <a:pt x="76" y="1511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53"/>
                      <a:pt x="1264" y="2817"/>
                      <a:pt x="2817" y="2817"/>
                    </a:cubicBezTo>
                    <a:cubicBezTo>
                      <a:pt x="4370" y="2817"/>
                      <a:pt x="5634" y="1553"/>
                      <a:pt x="5634" y="0"/>
                    </a:cubicBezTo>
                    <a:lnTo>
                      <a:pt x="55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4" name="Google Shape;9904;p30"/>
              <p:cNvSpPr/>
              <p:nvPr/>
            </p:nvSpPr>
            <p:spPr>
              <a:xfrm>
                <a:off x="5784850" y="5365750"/>
                <a:ext cx="1087432" cy="542928"/>
              </a:xfrm>
              <a:custGeom>
                <a:rect b="b" l="l" r="r" t="t"/>
                <a:pathLst>
                  <a:path extrusionOk="0" h="2520" w="5041">
                    <a:moveTo>
                      <a:pt x="4965" y="0"/>
                    </a:moveTo>
                    <a:cubicBezTo>
                      <a:pt x="4965" y="1348"/>
                      <a:pt x="3869" y="2444"/>
                      <a:pt x="2521" y="2444"/>
                    </a:cubicBezTo>
                    <a:cubicBezTo>
                      <a:pt x="1173" y="2444"/>
                      <a:pt x="77" y="1348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90"/>
                      <a:pt x="1131" y="2520"/>
                      <a:pt x="2521" y="2520"/>
                    </a:cubicBezTo>
                    <a:cubicBezTo>
                      <a:pt x="3911" y="2520"/>
                      <a:pt x="5041" y="1390"/>
                      <a:pt x="5041" y="0"/>
                    </a:cubicBezTo>
                    <a:lnTo>
                      <a:pt x="49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5" name="Google Shape;9905;p30"/>
              <p:cNvSpPr/>
              <p:nvPr/>
            </p:nvSpPr>
            <p:spPr>
              <a:xfrm>
                <a:off x="5849938" y="5365750"/>
                <a:ext cx="957261" cy="477836"/>
              </a:xfrm>
              <a:custGeom>
                <a:rect b="b" l="l" r="r" t="t"/>
                <a:pathLst>
                  <a:path extrusionOk="0" h="2217" w="4435">
                    <a:moveTo>
                      <a:pt x="4359" y="0"/>
                    </a:moveTo>
                    <a:cubicBezTo>
                      <a:pt x="4359" y="1181"/>
                      <a:pt x="3399" y="2141"/>
                      <a:pt x="2218" y="2141"/>
                    </a:cubicBezTo>
                    <a:cubicBezTo>
                      <a:pt x="1037" y="2141"/>
                      <a:pt x="76" y="1181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23"/>
                      <a:pt x="995" y="2217"/>
                      <a:pt x="2218" y="2217"/>
                    </a:cubicBezTo>
                    <a:cubicBezTo>
                      <a:pt x="3441" y="2217"/>
                      <a:pt x="4435" y="1223"/>
                      <a:pt x="4435" y="0"/>
                    </a:cubicBezTo>
                    <a:lnTo>
                      <a:pt x="4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6" name="Google Shape;9906;p30"/>
              <p:cNvSpPr/>
              <p:nvPr/>
            </p:nvSpPr>
            <p:spPr>
              <a:xfrm>
                <a:off x="5908675" y="5365750"/>
                <a:ext cx="839785" cy="419099"/>
              </a:xfrm>
              <a:custGeom>
                <a:rect b="b" l="l" r="r" t="t"/>
                <a:pathLst>
                  <a:path extrusionOk="0" h="1945" w="3891">
                    <a:moveTo>
                      <a:pt x="3815" y="0"/>
                    </a:moveTo>
                    <a:cubicBezTo>
                      <a:pt x="3815" y="1031"/>
                      <a:pt x="2977" y="1869"/>
                      <a:pt x="1946" y="1869"/>
                    </a:cubicBezTo>
                    <a:cubicBezTo>
                      <a:pt x="915" y="1869"/>
                      <a:pt x="77" y="1031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73"/>
                      <a:pt x="873" y="1945"/>
                      <a:pt x="1946" y="1945"/>
                    </a:cubicBezTo>
                    <a:cubicBezTo>
                      <a:pt x="3019" y="1945"/>
                      <a:pt x="3891" y="1073"/>
                      <a:pt x="3891" y="0"/>
                    </a:cubicBezTo>
                    <a:lnTo>
                      <a:pt x="38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7" name="Google Shape;9907;p30"/>
              <p:cNvSpPr/>
              <p:nvPr/>
            </p:nvSpPr>
            <p:spPr>
              <a:xfrm>
                <a:off x="5972175" y="5365750"/>
                <a:ext cx="712785" cy="355600"/>
              </a:xfrm>
              <a:custGeom>
                <a:rect b="b" l="l" r="r" t="t"/>
                <a:pathLst>
                  <a:path extrusionOk="0" h="1650" w="3301">
                    <a:moveTo>
                      <a:pt x="3225" y="0"/>
                    </a:moveTo>
                    <a:cubicBezTo>
                      <a:pt x="3225" y="868"/>
                      <a:pt x="2519" y="1574"/>
                      <a:pt x="1651" y="1574"/>
                    </a:cubicBezTo>
                    <a:cubicBezTo>
                      <a:pt x="783" y="1574"/>
                      <a:pt x="76" y="868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10"/>
                      <a:pt x="741" y="1650"/>
                      <a:pt x="1651" y="1650"/>
                    </a:cubicBezTo>
                    <a:cubicBezTo>
                      <a:pt x="2561" y="1650"/>
                      <a:pt x="3301" y="910"/>
                      <a:pt x="3301" y="0"/>
                    </a:cubicBezTo>
                    <a:lnTo>
                      <a:pt x="32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8" name="Google Shape;9908;p30"/>
              <p:cNvSpPr/>
              <p:nvPr/>
            </p:nvSpPr>
            <p:spPr>
              <a:xfrm>
                <a:off x="6035675" y="5365750"/>
                <a:ext cx="587376" cy="293688"/>
              </a:xfrm>
              <a:custGeom>
                <a:rect b="b" l="l" r="r" t="t"/>
                <a:pathLst>
                  <a:path extrusionOk="0" h="1362" w="2724">
                    <a:moveTo>
                      <a:pt x="2648" y="0"/>
                    </a:moveTo>
                    <a:cubicBezTo>
                      <a:pt x="2648" y="709"/>
                      <a:pt x="2071" y="1286"/>
                      <a:pt x="1362" y="1286"/>
                    </a:cubicBezTo>
                    <a:cubicBezTo>
                      <a:pt x="653" y="1286"/>
                      <a:pt x="76" y="709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1"/>
                      <a:pt x="611" y="1362"/>
                      <a:pt x="1362" y="1362"/>
                    </a:cubicBezTo>
                    <a:cubicBezTo>
                      <a:pt x="2113" y="1362"/>
                      <a:pt x="2724" y="751"/>
                      <a:pt x="2724" y="0"/>
                    </a:cubicBez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9" name="Google Shape;9909;p30"/>
              <p:cNvSpPr/>
              <p:nvPr/>
            </p:nvSpPr>
            <p:spPr>
              <a:xfrm>
                <a:off x="6105525" y="5365750"/>
                <a:ext cx="446087" cy="222249"/>
              </a:xfrm>
              <a:custGeom>
                <a:rect b="b" l="l" r="r" t="t"/>
                <a:pathLst>
                  <a:path extrusionOk="0" h="1032" w="2064">
                    <a:moveTo>
                      <a:pt x="1987" y="0"/>
                    </a:moveTo>
                    <a:cubicBezTo>
                      <a:pt x="1987" y="527"/>
                      <a:pt x="1559" y="955"/>
                      <a:pt x="1032" y="955"/>
                    </a:cubicBezTo>
                    <a:cubicBezTo>
                      <a:pt x="505" y="955"/>
                      <a:pt x="76" y="527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69"/>
                      <a:pt x="463" y="1032"/>
                      <a:pt x="1032" y="1032"/>
                    </a:cubicBezTo>
                    <a:cubicBezTo>
                      <a:pt x="1601" y="1032"/>
                      <a:pt x="2064" y="569"/>
                      <a:pt x="2064" y="0"/>
                    </a:cubicBezTo>
                    <a:lnTo>
                      <a:pt x="19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0" name="Google Shape;9910;p30"/>
              <p:cNvSpPr/>
              <p:nvPr/>
            </p:nvSpPr>
            <p:spPr>
              <a:xfrm>
                <a:off x="6156325" y="5365750"/>
                <a:ext cx="344489" cy="171450"/>
              </a:xfrm>
              <a:custGeom>
                <a:rect b="b" l="l" r="r" t="t"/>
                <a:pathLst>
                  <a:path extrusionOk="0" h="796" w="1592">
                    <a:moveTo>
                      <a:pt x="1516" y="0"/>
                    </a:moveTo>
                    <a:cubicBezTo>
                      <a:pt x="1516" y="397"/>
                      <a:pt x="1193" y="720"/>
                      <a:pt x="796" y="720"/>
                    </a:cubicBezTo>
                    <a:cubicBezTo>
                      <a:pt x="399" y="720"/>
                      <a:pt x="76" y="397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39"/>
                      <a:pt x="357" y="796"/>
                      <a:pt x="796" y="796"/>
                    </a:cubicBezTo>
                    <a:cubicBezTo>
                      <a:pt x="1235" y="796"/>
                      <a:pt x="1592" y="439"/>
                      <a:pt x="1592" y="0"/>
                    </a:cubicBezTo>
                    <a:lnTo>
                      <a:pt x="15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11" name="Google Shape;9911;p30"/>
            <p:cNvSpPr/>
            <p:nvPr/>
          </p:nvSpPr>
          <p:spPr>
            <a:xfrm>
              <a:off x="2241850" y="-41650"/>
              <a:ext cx="814391" cy="814391"/>
            </a:xfrm>
            <a:custGeom>
              <a:rect b="b" l="l" r="r" t="t"/>
              <a:pathLst>
                <a:path extrusionOk="0" h="3774" w="3774">
                  <a:moveTo>
                    <a:pt x="3774" y="3774"/>
                  </a:move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lnTo>
                    <a:pt x="3774" y="3774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2" name="Google Shape;9912;p30"/>
            <p:cNvSpPr/>
            <p:nvPr/>
          </p:nvSpPr>
          <p:spPr>
            <a:xfrm flipH="1">
              <a:off x="3056250" y="-41650"/>
              <a:ext cx="814391" cy="814391"/>
            </a:xfrm>
            <a:custGeom>
              <a:rect b="b" l="l" r="r" t="t"/>
              <a:pathLst>
                <a:path extrusionOk="0" h="3774" w="3774">
                  <a:moveTo>
                    <a:pt x="3774" y="3774"/>
                  </a:move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lnTo>
                    <a:pt x="3774" y="3774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13" name="Google Shape;9913;p30"/>
          <p:cNvSpPr/>
          <p:nvPr/>
        </p:nvSpPr>
        <p:spPr>
          <a:xfrm>
            <a:off x="0" y="0"/>
            <a:ext cx="897174" cy="898948"/>
          </a:xfrm>
          <a:custGeom>
            <a:rect b="b" l="l" r="r" t="t"/>
            <a:pathLst>
              <a:path extrusionOk="0" h="3774" w="3774">
                <a:moveTo>
                  <a:pt x="377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774"/>
                  <a:pt x="0" y="3774"/>
                  <a:pt x="0" y="3774"/>
                </a:cubicBezTo>
                <a:cubicBezTo>
                  <a:pt x="0" y="1690"/>
                  <a:pt x="1690" y="0"/>
                  <a:pt x="3774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4"/>
          <p:cNvPicPr preferRelativeResize="0"/>
          <p:nvPr/>
        </p:nvPicPr>
        <p:blipFill rotWithShape="1">
          <a:blip r:embed="rId2">
            <a:alphaModFix/>
          </a:blip>
          <a:srcRect b="0" l="0" r="82306" t="0"/>
          <a:stretch/>
        </p:blipFill>
        <p:spPr>
          <a:xfrm>
            <a:off x="8706700" y="-25350"/>
            <a:ext cx="1295452" cy="52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3" name="Google Shape;723;p4"/>
          <p:cNvSpPr txBox="1"/>
          <p:nvPr>
            <p:ph idx="1" type="body"/>
          </p:nvPr>
        </p:nvSpPr>
        <p:spPr>
          <a:xfrm>
            <a:off x="720000" y="1139550"/>
            <a:ext cx="77040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724" name="Google Shape;724;p4"/>
          <p:cNvGrpSpPr/>
          <p:nvPr/>
        </p:nvGrpSpPr>
        <p:grpSpPr>
          <a:xfrm flipH="1">
            <a:off x="8706696" y="0"/>
            <a:ext cx="1295448" cy="5143626"/>
            <a:chOff x="-858154" y="0"/>
            <a:chExt cx="1295448" cy="5143626"/>
          </a:xfrm>
        </p:grpSpPr>
        <p:grpSp>
          <p:nvGrpSpPr>
            <p:cNvPr id="725" name="Google Shape;725;p4"/>
            <p:cNvGrpSpPr/>
            <p:nvPr/>
          </p:nvGrpSpPr>
          <p:grpSpPr>
            <a:xfrm>
              <a:off x="-858154" y="0"/>
              <a:ext cx="1295448" cy="2571807"/>
              <a:chOff x="1333341" y="1"/>
              <a:chExt cx="2590897" cy="5143615"/>
            </a:xfrm>
          </p:grpSpPr>
          <p:grpSp>
            <p:nvGrpSpPr>
              <p:cNvPr id="726" name="Google Shape;726;p4"/>
              <p:cNvGrpSpPr/>
              <p:nvPr/>
            </p:nvGrpSpPr>
            <p:grpSpPr>
              <a:xfrm>
                <a:off x="1336308" y="2571793"/>
                <a:ext cx="2587929" cy="2571823"/>
                <a:chOff x="1336281" y="1565676"/>
                <a:chExt cx="2629742" cy="2613376"/>
              </a:xfrm>
            </p:grpSpPr>
            <p:sp>
              <p:nvSpPr>
                <p:cNvPr id="727" name="Google Shape;727;p4"/>
                <p:cNvSpPr/>
                <p:nvPr/>
              </p:nvSpPr>
              <p:spPr>
                <a:xfrm rot="10800000">
                  <a:off x="2661634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p4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p4"/>
                <p:cNvSpPr/>
                <p:nvPr/>
              </p:nvSpPr>
              <p:spPr>
                <a:xfrm rot="10800000">
                  <a:off x="2659332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p4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731;p4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732;p4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" name="Google Shape;733;p4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" name="Google Shape;734;p4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p4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736;p4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p4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738;p4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" name="Google Shape;739;p4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740;p4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" name="Google Shape;741;p4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" name="Google Shape;742;p4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" name="Google Shape;743;p4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" name="Google Shape;744;p4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" name="Google Shape;745;p4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" name="Google Shape;746;p4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" name="Google Shape;747;p4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" name="Google Shape;748;p4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" name="Google Shape;749;p4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" name="Google Shape;750;p4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" name="Google Shape;751;p4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" name="Google Shape;752;p4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p4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" name="Google Shape;754;p4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" name="Google Shape;755;p4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" name="Google Shape;756;p4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" name="Google Shape;757;p4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" name="Google Shape;758;p4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p4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" name="Google Shape;760;p4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Google Shape;761;p4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p4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p4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" name="Google Shape;764;p4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" name="Google Shape;765;p4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" name="Google Shape;766;p4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" name="Google Shape;767;p4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" name="Google Shape;768;p4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" name="Google Shape;769;p4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" name="Google Shape;770;p4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" name="Google Shape;771;p4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" name="Google Shape;772;p4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" name="Google Shape;773;p4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" name="Google Shape;774;p4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" name="Google Shape;775;p4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" name="Google Shape;776;p4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" name="Google Shape;777;p4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" name="Google Shape;778;p4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" name="Google Shape;779;p4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" name="Google Shape;780;p4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" name="Google Shape;781;p4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" name="Google Shape;782;p4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" name="Google Shape;783;p4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" name="Google Shape;784;p4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" name="Google Shape;785;p4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" name="Google Shape;786;p4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" name="Google Shape;787;p4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" name="Google Shape;788;p4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" name="Google Shape;789;p4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" name="Google Shape;790;p4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" name="Google Shape;791;p4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" name="Google Shape;792;p4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" name="Google Shape;793;p4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" name="Google Shape;794;p4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" name="Google Shape;795;p4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" name="Google Shape;796;p4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" name="Google Shape;797;p4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" name="Google Shape;798;p4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9" name="Google Shape;799;p4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0" name="Google Shape;800;p4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" name="Google Shape;801;p4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" name="Google Shape;802;p4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" name="Google Shape;803;p4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" name="Google Shape;804;p4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" name="Google Shape;805;p4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806;p4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7" name="Google Shape;807;p4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8" name="Google Shape;808;p4"/>
              <p:cNvGrpSpPr/>
              <p:nvPr/>
            </p:nvGrpSpPr>
            <p:grpSpPr>
              <a:xfrm flipH="1">
                <a:off x="1333341" y="1412"/>
                <a:ext cx="2590185" cy="2573191"/>
                <a:chOff x="1331442" y="1564286"/>
                <a:chExt cx="2632034" cy="2614766"/>
              </a:xfrm>
            </p:grpSpPr>
            <p:sp>
              <p:nvSpPr>
                <p:cNvPr id="809" name="Google Shape;809;p4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0" name="Google Shape;810;p4"/>
                <p:cNvSpPr/>
                <p:nvPr/>
              </p:nvSpPr>
              <p:spPr>
                <a:xfrm rot="10800000">
                  <a:off x="1331442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1" name="Google Shape;811;p4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Google Shape;812;p4"/>
                <p:cNvSpPr/>
                <p:nvPr/>
              </p:nvSpPr>
              <p:spPr>
                <a:xfrm rot="10800000">
                  <a:off x="1338169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3" name="Google Shape;813;p4"/>
                <p:cNvSpPr/>
                <p:nvPr/>
              </p:nvSpPr>
              <p:spPr>
                <a:xfrm rot="10800000">
                  <a:off x="1338171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4" name="Google Shape;814;p4"/>
                <p:cNvSpPr/>
                <p:nvPr/>
              </p:nvSpPr>
              <p:spPr>
                <a:xfrm rot="10800000">
                  <a:off x="1338153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5" name="Google Shape;815;p4"/>
                <p:cNvSpPr/>
                <p:nvPr/>
              </p:nvSpPr>
              <p:spPr>
                <a:xfrm rot="10800000">
                  <a:off x="1338170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6" name="Google Shape;816;p4"/>
                <p:cNvSpPr/>
                <p:nvPr/>
              </p:nvSpPr>
              <p:spPr>
                <a:xfrm rot="10800000">
                  <a:off x="1338157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" name="Google Shape;817;p4"/>
                <p:cNvSpPr/>
                <p:nvPr/>
              </p:nvSpPr>
              <p:spPr>
                <a:xfrm rot="10800000">
                  <a:off x="1338168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" name="Google Shape;818;p4"/>
                <p:cNvSpPr/>
                <p:nvPr/>
              </p:nvSpPr>
              <p:spPr>
                <a:xfrm rot="10800000">
                  <a:off x="1338166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" name="Google Shape;819;p4"/>
                <p:cNvSpPr/>
                <p:nvPr/>
              </p:nvSpPr>
              <p:spPr>
                <a:xfrm rot="10800000">
                  <a:off x="1338168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" name="Google Shape;820;p4"/>
                <p:cNvSpPr/>
                <p:nvPr/>
              </p:nvSpPr>
              <p:spPr>
                <a:xfrm rot="10800000">
                  <a:off x="1338162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" name="Google Shape;821;p4"/>
                <p:cNvSpPr/>
                <p:nvPr/>
              </p:nvSpPr>
              <p:spPr>
                <a:xfrm rot="10800000">
                  <a:off x="1338161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" name="Google Shape;822;p4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3" name="Google Shape;823;p4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4" name="Google Shape;824;p4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5" name="Google Shape;825;p4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6" name="Google Shape;826;p4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7" name="Google Shape;827;p4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8" name="Google Shape;828;p4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9" name="Google Shape;829;p4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0" name="Google Shape;830;p4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1" name="Google Shape;831;p4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2" name="Google Shape;832;p4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3" name="Google Shape;833;p4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4" name="Google Shape;834;p4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5" name="Google Shape;835;p4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6" name="Google Shape;836;p4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7" name="Google Shape;837;p4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8" name="Google Shape;838;p4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" name="Google Shape;839;p4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0" name="Google Shape;840;p4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1" name="Google Shape;841;p4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p4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3" name="Google Shape;843;p4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4" name="Google Shape;844;p4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5" name="Google Shape;845;p4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6" name="Google Shape;846;p4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7" name="Google Shape;847;p4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8" name="Google Shape;848;p4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9" name="Google Shape;849;p4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" name="Google Shape;850;p4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" name="Google Shape;851;p4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2" name="Google Shape;852;p4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3" name="Google Shape;853;p4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4" name="Google Shape;854;p4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5" name="Google Shape;855;p4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6" name="Google Shape;856;p4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" name="Google Shape;857;p4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8" name="Google Shape;858;p4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" name="Google Shape;859;p4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" name="Google Shape;860;p4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" name="Google Shape;861;p4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" name="Google Shape;862;p4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" name="Google Shape;863;p4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" name="Google Shape;864;p4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" name="Google Shape;865;p4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" name="Google Shape;866;p4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" name="Google Shape;867;p4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p4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p4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" name="Google Shape;870;p4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" name="Google Shape;871;p4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" name="Google Shape;872;p4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" name="Google Shape;873;p4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p4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" name="Google Shape;875;p4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" name="Google Shape;876;p4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" name="Google Shape;877;p4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" name="Google Shape;878;p4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" name="Google Shape;879;p4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" name="Google Shape;880;p4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1" name="Google Shape;881;p4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2" name="Google Shape;882;p4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3" name="Google Shape;883;p4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p4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p4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" name="Google Shape;886;p4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" name="Google Shape;887;p4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" name="Google Shape;888;p4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" name="Google Shape;889;p4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90" name="Google Shape;890;p4"/>
              <p:cNvSpPr/>
              <p:nvPr/>
            </p:nvSpPr>
            <p:spPr>
              <a:xfrm flipH="1">
                <a:off x="26383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4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2" name="Google Shape;892;p4"/>
            <p:cNvGrpSpPr/>
            <p:nvPr/>
          </p:nvGrpSpPr>
          <p:grpSpPr>
            <a:xfrm>
              <a:off x="-858154" y="2571819"/>
              <a:ext cx="1295448" cy="2571807"/>
              <a:chOff x="1333341" y="1"/>
              <a:chExt cx="2590897" cy="5143615"/>
            </a:xfrm>
          </p:grpSpPr>
          <p:grpSp>
            <p:nvGrpSpPr>
              <p:cNvPr id="893" name="Google Shape;893;p4"/>
              <p:cNvGrpSpPr/>
              <p:nvPr/>
            </p:nvGrpSpPr>
            <p:grpSpPr>
              <a:xfrm>
                <a:off x="1336308" y="2571793"/>
                <a:ext cx="2587929" cy="2571823"/>
                <a:chOff x="1336281" y="1565676"/>
                <a:chExt cx="2629742" cy="2613376"/>
              </a:xfrm>
            </p:grpSpPr>
            <p:sp>
              <p:nvSpPr>
                <p:cNvPr id="894" name="Google Shape;894;p4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" name="Google Shape;895;p4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p4"/>
                <p:cNvSpPr/>
                <p:nvPr/>
              </p:nvSpPr>
              <p:spPr>
                <a:xfrm rot="10800000">
                  <a:off x="2659332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" name="Google Shape;897;p4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8" name="Google Shape;898;p4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9" name="Google Shape;899;p4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" name="Google Shape;900;p4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" name="Google Shape;901;p4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" name="Google Shape;902;p4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" name="Google Shape;903;p4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" name="Google Shape;904;p4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" name="Google Shape;905;p4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6" name="Google Shape;906;p4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7" name="Google Shape;907;p4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8" name="Google Shape;908;p4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9" name="Google Shape;909;p4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0" name="Google Shape;910;p4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1" name="Google Shape;911;p4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2" name="Google Shape;912;p4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3" name="Google Shape;913;p4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4" name="Google Shape;914;p4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5" name="Google Shape;915;p4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6" name="Google Shape;916;p4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7" name="Google Shape;917;p4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8" name="Google Shape;918;p4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9" name="Google Shape;919;p4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0" name="Google Shape;920;p4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1" name="Google Shape;921;p4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2" name="Google Shape;922;p4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3" name="Google Shape;923;p4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4" name="Google Shape;924;p4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5" name="Google Shape;925;p4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6" name="Google Shape;926;p4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7" name="Google Shape;927;p4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8" name="Google Shape;928;p4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9" name="Google Shape;929;p4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0" name="Google Shape;930;p4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" name="Google Shape;931;p4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2" name="Google Shape;932;p4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3" name="Google Shape;933;p4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4" name="Google Shape;934;p4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5" name="Google Shape;935;p4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6" name="Google Shape;936;p4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7" name="Google Shape;937;p4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" name="Google Shape;938;p4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9" name="Google Shape;939;p4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0" name="Google Shape;940;p4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1" name="Google Shape;941;p4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2" name="Google Shape;942;p4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3" name="Google Shape;943;p4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4" name="Google Shape;944;p4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5" name="Google Shape;945;p4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6" name="Google Shape;946;p4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7" name="Google Shape;947;p4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8" name="Google Shape;948;p4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9" name="Google Shape;949;p4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0" name="Google Shape;950;p4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1" name="Google Shape;951;p4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2" name="Google Shape;952;p4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3" name="Google Shape;953;p4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4" name="Google Shape;954;p4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5" name="Google Shape;955;p4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6" name="Google Shape;956;p4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7" name="Google Shape;957;p4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8" name="Google Shape;958;p4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" name="Google Shape;959;p4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" name="Google Shape;960;p4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" name="Google Shape;961;p4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2" name="Google Shape;962;p4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3" name="Google Shape;963;p4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" name="Google Shape;964;p4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" name="Google Shape;965;p4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" name="Google Shape;966;p4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" name="Google Shape;967;p4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" name="Google Shape;968;p4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" name="Google Shape;969;p4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" name="Google Shape;970;p4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" name="Google Shape;971;p4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" name="Google Shape;972;p4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" name="Google Shape;973;p4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4" name="Google Shape;974;p4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5" name="Google Shape;975;p4"/>
              <p:cNvGrpSpPr/>
              <p:nvPr/>
            </p:nvGrpSpPr>
            <p:grpSpPr>
              <a:xfrm flipH="1">
                <a:off x="1333341" y="1412"/>
                <a:ext cx="2588342" cy="2573191"/>
                <a:chOff x="1333314" y="1564286"/>
                <a:chExt cx="2630162" cy="2614766"/>
              </a:xfrm>
            </p:grpSpPr>
            <p:sp>
              <p:nvSpPr>
                <p:cNvPr id="976" name="Google Shape;976;p4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7" name="Google Shape;977;p4"/>
                <p:cNvSpPr/>
                <p:nvPr/>
              </p:nvSpPr>
              <p:spPr>
                <a:xfrm rot="10800000">
                  <a:off x="133628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8" name="Google Shape;978;p4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9" name="Google Shape;979;p4"/>
                <p:cNvSpPr/>
                <p:nvPr/>
              </p:nvSpPr>
              <p:spPr>
                <a:xfrm rot="10800000">
                  <a:off x="1333330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0" name="Google Shape;980;p4"/>
                <p:cNvSpPr/>
                <p:nvPr/>
              </p:nvSpPr>
              <p:spPr>
                <a:xfrm rot="10800000">
                  <a:off x="1333331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1" name="Google Shape;981;p4"/>
                <p:cNvSpPr/>
                <p:nvPr/>
              </p:nvSpPr>
              <p:spPr>
                <a:xfrm rot="10800000">
                  <a:off x="1333314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2" name="Google Shape;982;p4"/>
                <p:cNvSpPr/>
                <p:nvPr/>
              </p:nvSpPr>
              <p:spPr>
                <a:xfrm rot="10800000">
                  <a:off x="1333331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3" name="Google Shape;983;p4"/>
                <p:cNvSpPr/>
                <p:nvPr/>
              </p:nvSpPr>
              <p:spPr>
                <a:xfrm rot="10800000">
                  <a:off x="1333318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4" name="Google Shape;984;p4"/>
                <p:cNvSpPr/>
                <p:nvPr/>
              </p:nvSpPr>
              <p:spPr>
                <a:xfrm rot="10800000">
                  <a:off x="1333328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5" name="Google Shape;985;p4"/>
                <p:cNvSpPr/>
                <p:nvPr/>
              </p:nvSpPr>
              <p:spPr>
                <a:xfrm rot="10800000">
                  <a:off x="1333327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6" name="Google Shape;986;p4"/>
                <p:cNvSpPr/>
                <p:nvPr/>
              </p:nvSpPr>
              <p:spPr>
                <a:xfrm rot="10800000">
                  <a:off x="1333328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7" name="Google Shape;987;p4"/>
                <p:cNvSpPr/>
                <p:nvPr/>
              </p:nvSpPr>
              <p:spPr>
                <a:xfrm rot="10800000">
                  <a:off x="1333323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8" name="Google Shape;988;p4"/>
                <p:cNvSpPr/>
                <p:nvPr/>
              </p:nvSpPr>
              <p:spPr>
                <a:xfrm rot="10800000">
                  <a:off x="1333322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9" name="Google Shape;989;p4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0" name="Google Shape;990;p4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1" name="Google Shape;991;p4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2" name="Google Shape;992;p4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3" name="Google Shape;993;p4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4" name="Google Shape;994;p4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5" name="Google Shape;995;p4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6" name="Google Shape;996;p4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7" name="Google Shape;997;p4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8" name="Google Shape;998;p4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9" name="Google Shape;999;p4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0" name="Google Shape;1000;p4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1" name="Google Shape;1001;p4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2" name="Google Shape;1002;p4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3" name="Google Shape;1003;p4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4" name="Google Shape;1004;p4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5" name="Google Shape;1005;p4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6" name="Google Shape;1006;p4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7" name="Google Shape;1007;p4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8" name="Google Shape;1008;p4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9" name="Google Shape;1009;p4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0" name="Google Shape;1010;p4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1" name="Google Shape;1011;p4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2" name="Google Shape;1012;p4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3" name="Google Shape;1013;p4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4" name="Google Shape;1014;p4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5" name="Google Shape;1015;p4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6" name="Google Shape;1016;p4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7" name="Google Shape;1017;p4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8" name="Google Shape;1018;p4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9" name="Google Shape;1019;p4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0" name="Google Shape;1020;p4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1" name="Google Shape;1021;p4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2" name="Google Shape;1022;p4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3" name="Google Shape;1023;p4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4" name="Google Shape;1024;p4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5" name="Google Shape;1025;p4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6" name="Google Shape;1026;p4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7" name="Google Shape;1027;p4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8" name="Google Shape;1028;p4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9" name="Google Shape;1029;p4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0" name="Google Shape;1030;p4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1" name="Google Shape;1031;p4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2" name="Google Shape;1032;p4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3" name="Google Shape;1033;p4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4" name="Google Shape;1034;p4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5" name="Google Shape;1035;p4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6" name="Google Shape;1036;p4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7" name="Google Shape;1037;p4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8" name="Google Shape;1038;p4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9" name="Google Shape;1039;p4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0" name="Google Shape;1040;p4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1" name="Google Shape;1041;p4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2" name="Google Shape;1042;p4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3" name="Google Shape;1043;p4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4" name="Google Shape;1044;p4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5" name="Google Shape;1045;p4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6" name="Google Shape;1046;p4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7" name="Google Shape;1047;p4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8" name="Google Shape;1048;p4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9" name="Google Shape;1049;p4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0" name="Google Shape;1050;p4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1" name="Google Shape;1051;p4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2" name="Google Shape;1052;p4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3" name="Google Shape;1053;p4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4" name="Google Shape;1054;p4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5" name="Google Shape;1055;p4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6" name="Google Shape;1056;p4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57" name="Google Shape;1057;p4"/>
              <p:cNvSpPr/>
              <p:nvPr/>
            </p:nvSpPr>
            <p:spPr>
              <a:xfrm flipH="1">
                <a:off x="26383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4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59" name="Google Shape;1059;p4"/>
          <p:cNvSpPr/>
          <p:nvPr/>
        </p:nvSpPr>
        <p:spPr>
          <a:xfrm>
            <a:off x="0" y="0"/>
            <a:ext cx="897174" cy="898948"/>
          </a:xfrm>
          <a:custGeom>
            <a:rect b="b" l="l" r="r" t="t"/>
            <a:pathLst>
              <a:path extrusionOk="0" h="3774" w="3774">
                <a:moveTo>
                  <a:pt x="377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774"/>
                  <a:pt x="0" y="3774"/>
                  <a:pt x="0" y="3774"/>
                </a:cubicBezTo>
                <a:cubicBezTo>
                  <a:pt x="0" y="1690"/>
                  <a:pt x="1690" y="0"/>
                  <a:pt x="3774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0" name="Google Shape;1060;p4"/>
          <p:cNvGrpSpPr/>
          <p:nvPr/>
        </p:nvGrpSpPr>
        <p:grpSpPr>
          <a:xfrm>
            <a:off x="-13052" y="4286131"/>
            <a:ext cx="5033622" cy="1313168"/>
            <a:chOff x="-13052" y="4286131"/>
            <a:chExt cx="5033622" cy="1313168"/>
          </a:xfrm>
        </p:grpSpPr>
        <p:grpSp>
          <p:nvGrpSpPr>
            <p:cNvPr id="1061" name="Google Shape;1061;p4"/>
            <p:cNvGrpSpPr/>
            <p:nvPr/>
          </p:nvGrpSpPr>
          <p:grpSpPr>
            <a:xfrm flipH="1">
              <a:off x="-13052" y="4286131"/>
              <a:ext cx="900873" cy="898959"/>
              <a:chOff x="4221163" y="2586038"/>
              <a:chExt cx="746127" cy="744541"/>
            </a:xfrm>
          </p:grpSpPr>
          <p:sp>
            <p:nvSpPr>
              <p:cNvPr id="1062" name="Google Shape;1062;p4"/>
              <p:cNvSpPr/>
              <p:nvPr/>
            </p:nvSpPr>
            <p:spPr>
              <a:xfrm>
                <a:off x="4221163" y="2586038"/>
                <a:ext cx="746124" cy="744541"/>
              </a:xfrm>
              <a:custGeom>
                <a:rect b="b" l="l" r="r" t="t"/>
                <a:pathLst>
                  <a:path extrusionOk="0" h="3459" w="3459">
                    <a:moveTo>
                      <a:pt x="0" y="3459"/>
                    </a:moveTo>
                    <a:cubicBezTo>
                      <a:pt x="76" y="3459"/>
                      <a:pt x="76" y="3459"/>
                      <a:pt x="76" y="3459"/>
                    </a:cubicBezTo>
                    <a:cubicBezTo>
                      <a:pt x="76" y="1594"/>
                      <a:pt x="1594" y="76"/>
                      <a:pt x="3459" y="76"/>
                    </a:cubicBezTo>
                    <a:cubicBezTo>
                      <a:pt x="3459" y="0"/>
                      <a:pt x="3459" y="0"/>
                      <a:pt x="3459" y="0"/>
                    </a:cubicBezTo>
                    <a:cubicBezTo>
                      <a:pt x="1552" y="0"/>
                      <a:pt x="0" y="1552"/>
                      <a:pt x="0" y="3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4"/>
              <p:cNvSpPr/>
              <p:nvPr/>
            </p:nvSpPr>
            <p:spPr>
              <a:xfrm>
                <a:off x="4292600" y="2655888"/>
                <a:ext cx="674686" cy="674686"/>
              </a:xfrm>
              <a:custGeom>
                <a:rect b="b" l="l" r="r" t="t"/>
                <a:pathLst>
                  <a:path extrusionOk="0" h="3128" w="3128">
                    <a:moveTo>
                      <a:pt x="0" y="3128"/>
                    </a:moveTo>
                    <a:cubicBezTo>
                      <a:pt x="76" y="3128"/>
                      <a:pt x="76" y="3128"/>
                      <a:pt x="76" y="3128"/>
                    </a:cubicBezTo>
                    <a:cubicBezTo>
                      <a:pt x="76" y="1445"/>
                      <a:pt x="1445" y="76"/>
                      <a:pt x="3128" y="76"/>
                    </a:cubicBezTo>
                    <a:cubicBezTo>
                      <a:pt x="3128" y="0"/>
                      <a:pt x="3128" y="0"/>
                      <a:pt x="3128" y="0"/>
                    </a:cubicBezTo>
                    <a:cubicBezTo>
                      <a:pt x="1403" y="0"/>
                      <a:pt x="0" y="1403"/>
                      <a:pt x="0" y="3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4"/>
              <p:cNvSpPr/>
              <p:nvPr/>
            </p:nvSpPr>
            <p:spPr>
              <a:xfrm>
                <a:off x="4359275" y="2724150"/>
                <a:ext cx="608014" cy="606423"/>
              </a:xfrm>
              <a:custGeom>
                <a:rect b="b" l="l" r="r" t="t"/>
                <a:pathLst>
                  <a:path extrusionOk="0" h="2817" w="2817">
                    <a:moveTo>
                      <a:pt x="0" y="2817"/>
                    </a:moveTo>
                    <a:cubicBezTo>
                      <a:pt x="76" y="2817"/>
                      <a:pt x="76" y="2817"/>
                      <a:pt x="76" y="2817"/>
                    </a:cubicBezTo>
                    <a:cubicBezTo>
                      <a:pt x="76" y="1305"/>
                      <a:pt x="1305" y="76"/>
                      <a:pt x="2817" y="76"/>
                    </a:cubicBezTo>
                    <a:cubicBezTo>
                      <a:pt x="2817" y="0"/>
                      <a:pt x="2817" y="0"/>
                      <a:pt x="2817" y="0"/>
                    </a:cubicBezTo>
                    <a:cubicBezTo>
                      <a:pt x="1263" y="0"/>
                      <a:pt x="0" y="1263"/>
                      <a:pt x="0" y="28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4"/>
              <p:cNvSpPr/>
              <p:nvPr/>
            </p:nvSpPr>
            <p:spPr>
              <a:xfrm>
                <a:off x="4422775" y="2787650"/>
                <a:ext cx="544511" cy="542923"/>
              </a:xfrm>
              <a:custGeom>
                <a:rect b="b" l="l" r="r" t="t"/>
                <a:pathLst>
                  <a:path extrusionOk="0" h="2521" w="2521">
                    <a:moveTo>
                      <a:pt x="0" y="2521"/>
                    </a:moveTo>
                    <a:cubicBezTo>
                      <a:pt x="76" y="2521"/>
                      <a:pt x="76" y="2521"/>
                      <a:pt x="76" y="2521"/>
                    </a:cubicBezTo>
                    <a:cubicBezTo>
                      <a:pt x="76" y="1173"/>
                      <a:pt x="1173" y="76"/>
                      <a:pt x="2521" y="76"/>
                    </a:cubicBezTo>
                    <a:cubicBezTo>
                      <a:pt x="2521" y="0"/>
                      <a:pt x="2521" y="0"/>
                      <a:pt x="2521" y="0"/>
                    </a:cubicBezTo>
                    <a:cubicBezTo>
                      <a:pt x="1131" y="0"/>
                      <a:pt x="0" y="1131"/>
                      <a:pt x="0" y="25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4"/>
              <p:cNvSpPr/>
              <p:nvPr/>
            </p:nvSpPr>
            <p:spPr>
              <a:xfrm>
                <a:off x="4487863" y="2852738"/>
                <a:ext cx="479426" cy="477835"/>
              </a:xfrm>
              <a:custGeom>
                <a:rect b="b" l="l" r="r" t="t"/>
                <a:pathLst>
                  <a:path extrusionOk="0" h="2218" w="2218">
                    <a:moveTo>
                      <a:pt x="0" y="2218"/>
                    </a:moveTo>
                    <a:cubicBezTo>
                      <a:pt x="76" y="2218"/>
                      <a:pt x="76" y="2218"/>
                      <a:pt x="76" y="2218"/>
                    </a:cubicBezTo>
                    <a:cubicBezTo>
                      <a:pt x="76" y="1037"/>
                      <a:pt x="1037" y="76"/>
                      <a:pt x="2218" y="76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995" y="0"/>
                      <a:pt x="0" y="995"/>
                      <a:pt x="0" y="22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4"/>
              <p:cNvSpPr/>
              <p:nvPr/>
            </p:nvSpPr>
            <p:spPr>
              <a:xfrm>
                <a:off x="4546600" y="2911475"/>
                <a:ext cx="420686" cy="419100"/>
              </a:xfrm>
              <a:custGeom>
                <a:rect b="b" l="l" r="r" t="t"/>
                <a:pathLst>
                  <a:path extrusionOk="0" h="1946" w="1946">
                    <a:moveTo>
                      <a:pt x="0" y="1946"/>
                    </a:moveTo>
                    <a:cubicBezTo>
                      <a:pt x="76" y="1946"/>
                      <a:pt x="76" y="1946"/>
                      <a:pt x="76" y="1946"/>
                    </a:cubicBezTo>
                    <a:cubicBezTo>
                      <a:pt x="76" y="915"/>
                      <a:pt x="915" y="76"/>
                      <a:pt x="1946" y="76"/>
                    </a:cubicBezTo>
                    <a:cubicBezTo>
                      <a:pt x="1946" y="0"/>
                      <a:pt x="1946" y="0"/>
                      <a:pt x="1946" y="0"/>
                    </a:cubicBezTo>
                    <a:cubicBezTo>
                      <a:pt x="873" y="0"/>
                      <a:pt x="0" y="873"/>
                      <a:pt x="0" y="19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4"/>
              <p:cNvSpPr/>
              <p:nvPr/>
            </p:nvSpPr>
            <p:spPr>
              <a:xfrm>
                <a:off x="4610100" y="2974975"/>
                <a:ext cx="357186" cy="355601"/>
              </a:xfrm>
              <a:custGeom>
                <a:rect b="b" l="l" r="r" t="t"/>
                <a:pathLst>
                  <a:path extrusionOk="0" h="1651" w="1651">
                    <a:moveTo>
                      <a:pt x="0" y="1651"/>
                    </a:moveTo>
                    <a:cubicBezTo>
                      <a:pt x="76" y="1651"/>
                      <a:pt x="76" y="1651"/>
                      <a:pt x="76" y="1651"/>
                    </a:cubicBezTo>
                    <a:cubicBezTo>
                      <a:pt x="76" y="782"/>
                      <a:pt x="783" y="76"/>
                      <a:pt x="1651" y="76"/>
                    </a:cubicBezTo>
                    <a:cubicBezTo>
                      <a:pt x="1651" y="0"/>
                      <a:pt x="1651" y="0"/>
                      <a:pt x="1651" y="0"/>
                    </a:cubicBezTo>
                    <a:cubicBezTo>
                      <a:pt x="741" y="0"/>
                      <a:pt x="0" y="740"/>
                      <a:pt x="0" y="16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4"/>
              <p:cNvSpPr/>
              <p:nvPr/>
            </p:nvSpPr>
            <p:spPr>
              <a:xfrm>
                <a:off x="4672013" y="3036888"/>
                <a:ext cx="295274" cy="293689"/>
              </a:xfrm>
              <a:custGeom>
                <a:rect b="b" l="l" r="r" t="t"/>
                <a:pathLst>
                  <a:path extrusionOk="0" h="1363" w="1363">
                    <a:moveTo>
                      <a:pt x="0" y="1363"/>
                    </a:moveTo>
                    <a:cubicBezTo>
                      <a:pt x="77" y="1363"/>
                      <a:pt x="77" y="1363"/>
                      <a:pt x="77" y="1363"/>
                    </a:cubicBezTo>
                    <a:cubicBezTo>
                      <a:pt x="77" y="653"/>
                      <a:pt x="654" y="77"/>
                      <a:pt x="1363" y="77"/>
                    </a:cubicBezTo>
                    <a:cubicBezTo>
                      <a:pt x="1363" y="0"/>
                      <a:pt x="1363" y="0"/>
                      <a:pt x="1363" y="0"/>
                    </a:cubicBezTo>
                    <a:cubicBezTo>
                      <a:pt x="612" y="0"/>
                      <a:pt x="0" y="611"/>
                      <a:pt x="0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4"/>
              <p:cNvSpPr/>
              <p:nvPr/>
            </p:nvSpPr>
            <p:spPr>
              <a:xfrm>
                <a:off x="4743450" y="3108325"/>
                <a:ext cx="223838" cy="222249"/>
              </a:xfrm>
              <a:custGeom>
                <a:rect b="b" l="l" r="r" t="t"/>
                <a:pathLst>
                  <a:path extrusionOk="0" h="1032" w="1032">
                    <a:moveTo>
                      <a:pt x="0" y="1032"/>
                    </a:moveTo>
                    <a:cubicBezTo>
                      <a:pt x="76" y="1032"/>
                      <a:pt x="76" y="1032"/>
                      <a:pt x="76" y="1032"/>
                    </a:cubicBezTo>
                    <a:cubicBezTo>
                      <a:pt x="76" y="505"/>
                      <a:pt x="505" y="76"/>
                      <a:pt x="1032" y="76"/>
                    </a:cubicBezTo>
                    <a:cubicBezTo>
                      <a:pt x="1032" y="0"/>
                      <a:pt x="1032" y="0"/>
                      <a:pt x="1032" y="0"/>
                    </a:cubicBezTo>
                    <a:cubicBezTo>
                      <a:pt x="463" y="0"/>
                      <a:pt x="0" y="463"/>
                      <a:pt x="0" y="10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1" name="Google Shape;1071;p4"/>
            <p:cNvGrpSpPr/>
            <p:nvPr/>
          </p:nvGrpSpPr>
          <p:grpSpPr>
            <a:xfrm rot="10800000">
              <a:off x="4123431" y="4702030"/>
              <a:ext cx="897138" cy="897269"/>
              <a:chOff x="2241850" y="-41650"/>
              <a:chExt cx="1628791" cy="1629028"/>
            </a:xfrm>
          </p:grpSpPr>
          <p:grpSp>
            <p:nvGrpSpPr>
              <p:cNvPr id="1072" name="Google Shape;1072;p4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1073" name="Google Shape;1073;p4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4" name="Google Shape;1074;p4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5" name="Google Shape;1075;p4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6" name="Google Shape;1076;p4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7" name="Google Shape;1077;p4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8" name="Google Shape;1078;p4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9" name="Google Shape;1079;p4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0" name="Google Shape;1080;p4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1" name="Google Shape;1081;p4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2" name="Google Shape;1082;p4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3" name="Google Shape;1083;p4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84" name="Google Shape;1084;p4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4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914" name="Shape 9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5" name="Google Shape;9915;p31"/>
          <p:cNvSpPr txBox="1"/>
          <p:nvPr>
            <p:ph hasCustomPrompt="1" type="title"/>
          </p:nvPr>
        </p:nvSpPr>
        <p:spPr>
          <a:xfrm>
            <a:off x="1383425" y="600250"/>
            <a:ext cx="427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6" name="Google Shape;9916;p31"/>
          <p:cNvSpPr txBox="1"/>
          <p:nvPr>
            <p:ph idx="1" type="subTitle"/>
          </p:nvPr>
        </p:nvSpPr>
        <p:spPr>
          <a:xfrm>
            <a:off x="1383425" y="1336216"/>
            <a:ext cx="42726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917" name="Google Shape;9917;p31"/>
          <p:cNvSpPr txBox="1"/>
          <p:nvPr>
            <p:ph hasCustomPrompt="1" idx="2" type="title"/>
          </p:nvPr>
        </p:nvSpPr>
        <p:spPr>
          <a:xfrm>
            <a:off x="1383425" y="1952511"/>
            <a:ext cx="427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8" name="Google Shape;9918;p31"/>
          <p:cNvSpPr txBox="1"/>
          <p:nvPr>
            <p:ph idx="3" type="subTitle"/>
          </p:nvPr>
        </p:nvSpPr>
        <p:spPr>
          <a:xfrm>
            <a:off x="1383425" y="2688473"/>
            <a:ext cx="42726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919" name="Google Shape;9919;p31"/>
          <p:cNvSpPr txBox="1"/>
          <p:nvPr>
            <p:ph hasCustomPrompt="1" idx="4" type="title"/>
          </p:nvPr>
        </p:nvSpPr>
        <p:spPr>
          <a:xfrm>
            <a:off x="1383425" y="3304772"/>
            <a:ext cx="427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20" name="Google Shape;9920;p31"/>
          <p:cNvSpPr txBox="1"/>
          <p:nvPr>
            <p:ph idx="5" type="subTitle"/>
          </p:nvPr>
        </p:nvSpPr>
        <p:spPr>
          <a:xfrm>
            <a:off x="1383425" y="4040748"/>
            <a:ext cx="42726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921" name="Google Shape;9921;p31"/>
          <p:cNvGrpSpPr/>
          <p:nvPr/>
        </p:nvGrpSpPr>
        <p:grpSpPr>
          <a:xfrm>
            <a:off x="-1877675" y="-25350"/>
            <a:ext cx="11038899" cy="5226800"/>
            <a:chOff x="-1877675" y="-25350"/>
            <a:chExt cx="11038899" cy="5226800"/>
          </a:xfrm>
        </p:grpSpPr>
        <p:pic>
          <p:nvPicPr>
            <p:cNvPr id="9922" name="Google Shape;9922;p31"/>
            <p:cNvPicPr preferRelativeResize="0"/>
            <p:nvPr/>
          </p:nvPicPr>
          <p:blipFill rotWithShape="1">
            <a:blip r:embed="rId2">
              <a:alphaModFix/>
            </a:blip>
            <a:srcRect b="0" l="0" r="64614" t="0"/>
            <a:stretch/>
          </p:blipFill>
          <p:spPr>
            <a:xfrm>
              <a:off x="6570325" y="-25350"/>
              <a:ext cx="2590899" cy="522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23" name="Google Shape;9923;p31"/>
            <p:cNvPicPr preferRelativeResize="0"/>
            <p:nvPr/>
          </p:nvPicPr>
          <p:blipFill rotWithShape="1">
            <a:blip r:embed="rId2">
              <a:alphaModFix/>
            </a:blip>
            <a:srcRect b="0" l="64614" r="0" t="0"/>
            <a:stretch/>
          </p:blipFill>
          <p:spPr>
            <a:xfrm>
              <a:off x="-1877675" y="-25350"/>
              <a:ext cx="2590899" cy="5226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24" name="Google Shape;9924;p31"/>
          <p:cNvGrpSpPr/>
          <p:nvPr/>
        </p:nvGrpSpPr>
        <p:grpSpPr>
          <a:xfrm>
            <a:off x="-1877676" y="0"/>
            <a:ext cx="12328607" cy="5154534"/>
            <a:chOff x="-1877676" y="0"/>
            <a:chExt cx="12328607" cy="5154534"/>
          </a:xfrm>
        </p:grpSpPr>
        <p:grpSp>
          <p:nvGrpSpPr>
            <p:cNvPr id="9925" name="Google Shape;9925;p31"/>
            <p:cNvGrpSpPr/>
            <p:nvPr/>
          </p:nvGrpSpPr>
          <p:grpSpPr>
            <a:xfrm rot="10800000">
              <a:off x="6572843" y="0"/>
              <a:ext cx="2588390" cy="5143615"/>
              <a:chOff x="1333341" y="1"/>
              <a:chExt cx="2588390" cy="5143615"/>
            </a:xfrm>
          </p:grpSpPr>
          <p:grpSp>
            <p:nvGrpSpPr>
              <p:cNvPr id="9926" name="Google Shape;9926;p31"/>
              <p:cNvGrpSpPr/>
              <p:nvPr/>
            </p:nvGrpSpPr>
            <p:grpSpPr>
              <a:xfrm>
                <a:off x="1336308" y="2571793"/>
                <a:ext cx="2585422" cy="2571823"/>
                <a:chOff x="1336281" y="1565676"/>
                <a:chExt cx="2627195" cy="2613376"/>
              </a:xfrm>
            </p:grpSpPr>
            <p:sp>
              <p:nvSpPr>
                <p:cNvPr id="9927" name="Google Shape;9927;p31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28" name="Google Shape;9928;p31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29" name="Google Shape;9929;p31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30" name="Google Shape;9930;p31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31" name="Google Shape;9931;p31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32" name="Google Shape;9932;p31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33" name="Google Shape;9933;p31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34" name="Google Shape;9934;p31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35" name="Google Shape;9935;p31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36" name="Google Shape;9936;p31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37" name="Google Shape;9937;p31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38" name="Google Shape;9938;p31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39" name="Google Shape;9939;p31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40" name="Google Shape;9940;p31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41" name="Google Shape;9941;p31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42" name="Google Shape;9942;p31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43" name="Google Shape;9943;p31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44" name="Google Shape;9944;p31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45" name="Google Shape;9945;p31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46" name="Google Shape;9946;p31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47" name="Google Shape;9947;p31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48" name="Google Shape;9948;p31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49" name="Google Shape;9949;p31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50" name="Google Shape;9950;p31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51" name="Google Shape;9951;p31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52" name="Google Shape;9952;p31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53" name="Google Shape;9953;p31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54" name="Google Shape;9954;p31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55" name="Google Shape;9955;p31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56" name="Google Shape;9956;p31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57" name="Google Shape;9957;p31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58" name="Google Shape;9958;p31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59" name="Google Shape;9959;p31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60" name="Google Shape;9960;p31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61" name="Google Shape;9961;p31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62" name="Google Shape;9962;p31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63" name="Google Shape;9963;p31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64" name="Google Shape;9964;p31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65" name="Google Shape;9965;p31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66" name="Google Shape;9966;p31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67" name="Google Shape;9967;p31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68" name="Google Shape;9968;p31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69" name="Google Shape;9969;p31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70" name="Google Shape;9970;p31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71" name="Google Shape;9971;p31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72" name="Google Shape;9972;p31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73" name="Google Shape;9973;p31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74" name="Google Shape;9974;p31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75" name="Google Shape;9975;p31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76" name="Google Shape;9976;p31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77" name="Google Shape;9977;p31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78" name="Google Shape;9978;p31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79" name="Google Shape;9979;p31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80" name="Google Shape;9980;p31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81" name="Google Shape;9981;p31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82" name="Google Shape;9982;p31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83" name="Google Shape;9983;p31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84" name="Google Shape;9984;p31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85" name="Google Shape;9985;p31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86" name="Google Shape;9986;p31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87" name="Google Shape;9987;p31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88" name="Google Shape;9988;p31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89" name="Google Shape;9989;p31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90" name="Google Shape;9990;p31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91" name="Google Shape;9991;p31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92" name="Google Shape;9992;p31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93" name="Google Shape;9993;p31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94" name="Google Shape;9994;p31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95" name="Google Shape;9995;p31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96" name="Google Shape;9996;p31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97" name="Google Shape;9997;p31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98" name="Google Shape;9998;p31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99" name="Google Shape;9999;p31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00" name="Google Shape;10000;p31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01" name="Google Shape;10001;p31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02" name="Google Shape;10002;p31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03" name="Google Shape;10003;p31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04" name="Google Shape;10004;p31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05" name="Google Shape;10005;p31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06" name="Google Shape;10006;p31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07" name="Google Shape;10007;p31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8" name="Google Shape;10008;p31"/>
              <p:cNvGrpSpPr/>
              <p:nvPr/>
            </p:nvGrpSpPr>
            <p:grpSpPr>
              <a:xfrm flipH="1">
                <a:off x="1333341" y="1412"/>
                <a:ext cx="2585715" cy="2573191"/>
                <a:chOff x="1335984" y="1564286"/>
                <a:chExt cx="2627492" cy="2614766"/>
              </a:xfrm>
            </p:grpSpPr>
            <p:sp>
              <p:nvSpPr>
                <p:cNvPr id="10009" name="Google Shape;10009;p31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10" name="Google Shape;10010;p31"/>
                <p:cNvSpPr/>
                <p:nvPr/>
              </p:nvSpPr>
              <p:spPr>
                <a:xfrm rot="10800000">
                  <a:off x="133628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11" name="Google Shape;10011;p31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12" name="Google Shape;10012;p31"/>
                <p:cNvSpPr/>
                <p:nvPr/>
              </p:nvSpPr>
              <p:spPr>
                <a:xfrm rot="10800000">
                  <a:off x="1336000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13" name="Google Shape;10013;p31"/>
                <p:cNvSpPr/>
                <p:nvPr/>
              </p:nvSpPr>
              <p:spPr>
                <a:xfrm rot="10800000">
                  <a:off x="1336001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14" name="Google Shape;10014;p31"/>
                <p:cNvSpPr/>
                <p:nvPr/>
              </p:nvSpPr>
              <p:spPr>
                <a:xfrm rot="10800000">
                  <a:off x="1335984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15" name="Google Shape;10015;p31"/>
                <p:cNvSpPr/>
                <p:nvPr/>
              </p:nvSpPr>
              <p:spPr>
                <a:xfrm rot="10800000">
                  <a:off x="1336001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16" name="Google Shape;10016;p31"/>
                <p:cNvSpPr/>
                <p:nvPr/>
              </p:nvSpPr>
              <p:spPr>
                <a:xfrm rot="10800000">
                  <a:off x="1335988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17" name="Google Shape;10017;p31"/>
                <p:cNvSpPr/>
                <p:nvPr/>
              </p:nvSpPr>
              <p:spPr>
                <a:xfrm rot="10800000">
                  <a:off x="1335998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18" name="Google Shape;10018;p31"/>
                <p:cNvSpPr/>
                <p:nvPr/>
              </p:nvSpPr>
              <p:spPr>
                <a:xfrm rot="10800000">
                  <a:off x="1335997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19" name="Google Shape;10019;p31"/>
                <p:cNvSpPr/>
                <p:nvPr/>
              </p:nvSpPr>
              <p:spPr>
                <a:xfrm rot="10800000">
                  <a:off x="1335998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20" name="Google Shape;10020;p31"/>
                <p:cNvSpPr/>
                <p:nvPr/>
              </p:nvSpPr>
              <p:spPr>
                <a:xfrm rot="10800000">
                  <a:off x="1335993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21" name="Google Shape;10021;p31"/>
                <p:cNvSpPr/>
                <p:nvPr/>
              </p:nvSpPr>
              <p:spPr>
                <a:xfrm rot="10800000">
                  <a:off x="1335992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22" name="Google Shape;10022;p31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23" name="Google Shape;10023;p31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24" name="Google Shape;10024;p31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25" name="Google Shape;10025;p31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26" name="Google Shape;10026;p31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27" name="Google Shape;10027;p31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28" name="Google Shape;10028;p31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29" name="Google Shape;10029;p31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30" name="Google Shape;10030;p31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31" name="Google Shape;10031;p31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32" name="Google Shape;10032;p31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33" name="Google Shape;10033;p31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34" name="Google Shape;10034;p31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35" name="Google Shape;10035;p31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36" name="Google Shape;10036;p31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37" name="Google Shape;10037;p31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38" name="Google Shape;10038;p31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39" name="Google Shape;10039;p31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40" name="Google Shape;10040;p31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41" name="Google Shape;10041;p31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42" name="Google Shape;10042;p31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43" name="Google Shape;10043;p31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44" name="Google Shape;10044;p31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45" name="Google Shape;10045;p31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46" name="Google Shape;10046;p31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47" name="Google Shape;10047;p31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48" name="Google Shape;10048;p31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49" name="Google Shape;10049;p31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50" name="Google Shape;10050;p31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51" name="Google Shape;10051;p31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52" name="Google Shape;10052;p31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53" name="Google Shape;10053;p31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54" name="Google Shape;10054;p31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55" name="Google Shape;10055;p31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56" name="Google Shape;10056;p31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57" name="Google Shape;10057;p31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58" name="Google Shape;10058;p31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59" name="Google Shape;10059;p31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60" name="Google Shape;10060;p31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61" name="Google Shape;10061;p31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62" name="Google Shape;10062;p31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63" name="Google Shape;10063;p31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64" name="Google Shape;10064;p31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65" name="Google Shape;10065;p31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66" name="Google Shape;10066;p31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67" name="Google Shape;10067;p31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68" name="Google Shape;10068;p31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69" name="Google Shape;10069;p31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70" name="Google Shape;10070;p31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71" name="Google Shape;10071;p31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72" name="Google Shape;10072;p31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73" name="Google Shape;10073;p31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74" name="Google Shape;10074;p31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75" name="Google Shape;10075;p31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76" name="Google Shape;10076;p31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77" name="Google Shape;10077;p31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78" name="Google Shape;10078;p31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79" name="Google Shape;10079;p31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80" name="Google Shape;10080;p31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81" name="Google Shape;10081;p31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82" name="Google Shape;10082;p31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83" name="Google Shape;10083;p31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84" name="Google Shape;10084;p31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85" name="Google Shape;10085;p31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86" name="Google Shape;10086;p31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87" name="Google Shape;10087;p31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88" name="Google Shape;10088;p31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89" name="Google Shape;10089;p31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090" name="Google Shape;10090;p31"/>
              <p:cNvSpPr/>
              <p:nvPr/>
            </p:nvSpPr>
            <p:spPr>
              <a:xfrm flipH="1">
                <a:off x="2632834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1" name="Google Shape;10091;p31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92" name="Google Shape;10092;p31"/>
            <p:cNvGrpSpPr/>
            <p:nvPr/>
          </p:nvGrpSpPr>
          <p:grpSpPr>
            <a:xfrm flipH="1">
              <a:off x="-1877676" y="0"/>
              <a:ext cx="2590897" cy="5143615"/>
              <a:chOff x="1333341" y="1"/>
              <a:chExt cx="2590897" cy="5143615"/>
            </a:xfrm>
          </p:grpSpPr>
          <p:grpSp>
            <p:nvGrpSpPr>
              <p:cNvPr id="10093" name="Google Shape;10093;p31"/>
              <p:cNvGrpSpPr/>
              <p:nvPr/>
            </p:nvGrpSpPr>
            <p:grpSpPr>
              <a:xfrm>
                <a:off x="1338753" y="2571793"/>
                <a:ext cx="2585484" cy="2571823"/>
                <a:chOff x="1338765" y="1565676"/>
                <a:chExt cx="2627258" cy="2613376"/>
              </a:xfrm>
            </p:grpSpPr>
            <p:sp>
              <p:nvSpPr>
                <p:cNvPr id="10094" name="Google Shape;10094;p31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95" name="Google Shape;10095;p31"/>
                <p:cNvSpPr/>
                <p:nvPr/>
              </p:nvSpPr>
              <p:spPr>
                <a:xfrm rot="10800000">
                  <a:off x="1339062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96" name="Google Shape;10096;p31"/>
                <p:cNvSpPr/>
                <p:nvPr/>
              </p:nvSpPr>
              <p:spPr>
                <a:xfrm rot="10800000">
                  <a:off x="2659332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97" name="Google Shape;10097;p31"/>
                <p:cNvSpPr/>
                <p:nvPr/>
              </p:nvSpPr>
              <p:spPr>
                <a:xfrm rot="10800000">
                  <a:off x="1338781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98" name="Google Shape;10098;p31"/>
                <p:cNvSpPr/>
                <p:nvPr/>
              </p:nvSpPr>
              <p:spPr>
                <a:xfrm rot="10800000">
                  <a:off x="1338783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99" name="Google Shape;10099;p31"/>
                <p:cNvSpPr/>
                <p:nvPr/>
              </p:nvSpPr>
              <p:spPr>
                <a:xfrm rot="10800000">
                  <a:off x="1338765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00" name="Google Shape;10100;p31"/>
                <p:cNvSpPr/>
                <p:nvPr/>
              </p:nvSpPr>
              <p:spPr>
                <a:xfrm rot="10800000">
                  <a:off x="1338782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01" name="Google Shape;10101;p31"/>
                <p:cNvSpPr/>
                <p:nvPr/>
              </p:nvSpPr>
              <p:spPr>
                <a:xfrm rot="10800000">
                  <a:off x="1338769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02" name="Google Shape;10102;p31"/>
                <p:cNvSpPr/>
                <p:nvPr/>
              </p:nvSpPr>
              <p:spPr>
                <a:xfrm rot="10800000">
                  <a:off x="1338780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03" name="Google Shape;10103;p31"/>
                <p:cNvSpPr/>
                <p:nvPr/>
              </p:nvSpPr>
              <p:spPr>
                <a:xfrm rot="10800000">
                  <a:off x="1338778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04" name="Google Shape;10104;p31"/>
                <p:cNvSpPr/>
                <p:nvPr/>
              </p:nvSpPr>
              <p:spPr>
                <a:xfrm rot="10800000">
                  <a:off x="1338780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05" name="Google Shape;10105;p31"/>
                <p:cNvSpPr/>
                <p:nvPr/>
              </p:nvSpPr>
              <p:spPr>
                <a:xfrm rot="10800000">
                  <a:off x="1338774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06" name="Google Shape;10106;p31"/>
                <p:cNvSpPr/>
                <p:nvPr/>
              </p:nvSpPr>
              <p:spPr>
                <a:xfrm rot="10800000">
                  <a:off x="1338773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07" name="Google Shape;10107;p31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08" name="Google Shape;10108;p31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09" name="Google Shape;10109;p31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10" name="Google Shape;10110;p31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11" name="Google Shape;10111;p31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12" name="Google Shape;10112;p31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13" name="Google Shape;10113;p31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14" name="Google Shape;10114;p31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15" name="Google Shape;10115;p31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16" name="Google Shape;10116;p31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17" name="Google Shape;10117;p31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18" name="Google Shape;10118;p31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19" name="Google Shape;10119;p31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20" name="Google Shape;10120;p31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21" name="Google Shape;10121;p31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22" name="Google Shape;10122;p31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23" name="Google Shape;10123;p31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24" name="Google Shape;10124;p31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25" name="Google Shape;10125;p31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26" name="Google Shape;10126;p31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27" name="Google Shape;10127;p31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28" name="Google Shape;10128;p31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29" name="Google Shape;10129;p31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30" name="Google Shape;10130;p31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31" name="Google Shape;10131;p31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32" name="Google Shape;10132;p31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33" name="Google Shape;10133;p31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34" name="Google Shape;10134;p31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35" name="Google Shape;10135;p31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36" name="Google Shape;10136;p31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37" name="Google Shape;10137;p31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38" name="Google Shape;10138;p31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39" name="Google Shape;10139;p31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40" name="Google Shape;10140;p31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41" name="Google Shape;10141;p31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42" name="Google Shape;10142;p31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43" name="Google Shape;10143;p31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44" name="Google Shape;10144;p31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45" name="Google Shape;10145;p31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46" name="Google Shape;10146;p31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47" name="Google Shape;10147;p31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48" name="Google Shape;10148;p31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49" name="Google Shape;10149;p31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50" name="Google Shape;10150;p31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51" name="Google Shape;10151;p31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52" name="Google Shape;10152;p31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53" name="Google Shape;10153;p31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54" name="Google Shape;10154;p31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55" name="Google Shape;10155;p31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56" name="Google Shape;10156;p31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57" name="Google Shape;10157;p31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58" name="Google Shape;10158;p31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59" name="Google Shape;10159;p31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60" name="Google Shape;10160;p31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61" name="Google Shape;10161;p31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62" name="Google Shape;10162;p31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63" name="Google Shape;10163;p31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64" name="Google Shape;10164;p31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65" name="Google Shape;10165;p31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66" name="Google Shape;10166;p31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67" name="Google Shape;10167;p31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68" name="Google Shape;10168;p31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69" name="Google Shape;10169;p31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70" name="Google Shape;10170;p31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71" name="Google Shape;10171;p31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72" name="Google Shape;10172;p31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73" name="Google Shape;10173;p31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74" name="Google Shape;10174;p31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5" name="Google Shape;10175;p31"/>
              <p:cNvGrpSpPr/>
              <p:nvPr/>
            </p:nvGrpSpPr>
            <p:grpSpPr>
              <a:xfrm flipH="1">
                <a:off x="1333341" y="1412"/>
                <a:ext cx="2585422" cy="2573191"/>
                <a:chOff x="1336281" y="1564286"/>
                <a:chExt cx="2627195" cy="2614766"/>
              </a:xfrm>
            </p:grpSpPr>
            <p:sp>
              <p:nvSpPr>
                <p:cNvPr id="10176" name="Google Shape;10176;p31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77" name="Google Shape;10177;p31"/>
                <p:cNvSpPr/>
                <p:nvPr/>
              </p:nvSpPr>
              <p:spPr>
                <a:xfrm rot="10800000">
                  <a:off x="133628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78" name="Google Shape;10178;p31"/>
                <p:cNvSpPr/>
                <p:nvPr/>
              </p:nvSpPr>
              <p:spPr>
                <a:xfrm rot="10800000">
                  <a:off x="2650988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79" name="Google Shape;10179;p31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80" name="Google Shape;10180;p31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81" name="Google Shape;10181;p31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82" name="Google Shape;10182;p31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83" name="Google Shape;10183;p31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84" name="Google Shape;10184;p31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85" name="Google Shape;10185;p31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86" name="Google Shape;10186;p31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87" name="Google Shape;10187;p31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88" name="Google Shape;10188;p31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89" name="Google Shape;10189;p31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90" name="Google Shape;10190;p31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91" name="Google Shape;10191;p31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92" name="Google Shape;10192;p31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93" name="Google Shape;10193;p31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94" name="Google Shape;10194;p31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95" name="Google Shape;10195;p31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96" name="Google Shape;10196;p31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97" name="Google Shape;10197;p31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98" name="Google Shape;10198;p31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99" name="Google Shape;10199;p31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00" name="Google Shape;10200;p31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01" name="Google Shape;10201;p31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02" name="Google Shape;10202;p31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03" name="Google Shape;10203;p31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04" name="Google Shape;10204;p31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05" name="Google Shape;10205;p31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06" name="Google Shape;10206;p31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07" name="Google Shape;10207;p31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08" name="Google Shape;10208;p31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09" name="Google Shape;10209;p31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10" name="Google Shape;10210;p31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11" name="Google Shape;10211;p31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12" name="Google Shape;10212;p31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13" name="Google Shape;10213;p31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14" name="Google Shape;10214;p31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15" name="Google Shape;10215;p31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16" name="Google Shape;10216;p31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17" name="Google Shape;10217;p31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18" name="Google Shape;10218;p31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19" name="Google Shape;10219;p31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20" name="Google Shape;10220;p31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21" name="Google Shape;10221;p31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22" name="Google Shape;10222;p31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23" name="Google Shape;10223;p31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24" name="Google Shape;10224;p31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25" name="Google Shape;10225;p31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26" name="Google Shape;10226;p31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27" name="Google Shape;10227;p31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28" name="Google Shape;10228;p31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29" name="Google Shape;10229;p31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30" name="Google Shape;10230;p31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31" name="Google Shape;10231;p31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32" name="Google Shape;10232;p31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33" name="Google Shape;10233;p31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34" name="Google Shape;10234;p31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35" name="Google Shape;10235;p31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36" name="Google Shape;10236;p31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37" name="Google Shape;10237;p31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38" name="Google Shape;10238;p31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39" name="Google Shape;10239;p31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40" name="Google Shape;10240;p31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41" name="Google Shape;10241;p31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42" name="Google Shape;10242;p31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43" name="Google Shape;10243;p31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44" name="Google Shape;10244;p31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45" name="Google Shape;10245;p31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46" name="Google Shape;10246;p31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47" name="Google Shape;10247;p31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48" name="Google Shape;10248;p31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49" name="Google Shape;10249;p31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50" name="Google Shape;10250;p31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51" name="Google Shape;10251;p31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52" name="Google Shape;10252;p31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53" name="Google Shape;10253;p31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54" name="Google Shape;10254;p31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55" name="Google Shape;10255;p31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56" name="Google Shape;10256;p31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257" name="Google Shape;10257;p31"/>
              <p:cNvSpPr/>
              <p:nvPr/>
            </p:nvSpPr>
            <p:spPr>
              <a:xfrm flipH="1">
                <a:off x="26383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8" name="Google Shape;10258;p31"/>
              <p:cNvSpPr/>
              <p:nvPr/>
            </p:nvSpPr>
            <p:spPr>
              <a:xfrm>
                <a:off x="1339045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59" name="Google Shape;10259;p31"/>
            <p:cNvGrpSpPr/>
            <p:nvPr/>
          </p:nvGrpSpPr>
          <p:grpSpPr>
            <a:xfrm flipH="1">
              <a:off x="7862292" y="2565519"/>
              <a:ext cx="2588638" cy="2589014"/>
              <a:chOff x="2241850" y="-41650"/>
              <a:chExt cx="1628791" cy="1629028"/>
            </a:xfrm>
          </p:grpSpPr>
          <p:grpSp>
            <p:nvGrpSpPr>
              <p:cNvPr id="10260" name="Google Shape;10260;p31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10261" name="Google Shape;10261;p31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62" name="Google Shape;10262;p31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63" name="Google Shape;10263;p31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64" name="Google Shape;10264;p31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65" name="Google Shape;10265;p31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66" name="Google Shape;10266;p31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67" name="Google Shape;10267;p31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68" name="Google Shape;10268;p31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69" name="Google Shape;10269;p31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70" name="Google Shape;10270;p31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71" name="Google Shape;10271;p31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272" name="Google Shape;10272;p31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3" name="Google Shape;10273;p31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274" name="Shape 10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5" name="Google Shape;10275;p32"/>
          <p:cNvSpPr txBox="1"/>
          <p:nvPr>
            <p:ph type="title"/>
          </p:nvPr>
        </p:nvSpPr>
        <p:spPr>
          <a:xfrm>
            <a:off x="1383330" y="782750"/>
            <a:ext cx="35418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76" name="Google Shape;10276;p32"/>
          <p:cNvSpPr txBox="1"/>
          <p:nvPr>
            <p:ph idx="1" type="subTitle"/>
          </p:nvPr>
        </p:nvSpPr>
        <p:spPr>
          <a:xfrm>
            <a:off x="1383300" y="1765250"/>
            <a:ext cx="35418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77" name="Google Shape;10277;p32"/>
          <p:cNvSpPr txBox="1"/>
          <p:nvPr/>
        </p:nvSpPr>
        <p:spPr>
          <a:xfrm>
            <a:off x="1383300" y="3473975"/>
            <a:ext cx="4207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endParaRPr b="1" sz="1000" u="sng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0278" name="Google Shape;10278;p32"/>
          <p:cNvPicPr preferRelativeResize="0"/>
          <p:nvPr/>
        </p:nvPicPr>
        <p:blipFill rotWithShape="1">
          <a:blip r:embed="rId5">
            <a:alphaModFix/>
          </a:blip>
          <a:srcRect b="0" l="0" r="64614" t="0"/>
          <a:stretch/>
        </p:blipFill>
        <p:spPr>
          <a:xfrm>
            <a:off x="6570325" y="-25350"/>
            <a:ext cx="2590899" cy="5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9" name="Google Shape;10279;p32"/>
          <p:cNvPicPr preferRelativeResize="0"/>
          <p:nvPr/>
        </p:nvPicPr>
        <p:blipFill rotWithShape="1">
          <a:blip r:embed="rId5">
            <a:alphaModFix/>
          </a:blip>
          <a:srcRect b="0" l="64614" r="0" t="0"/>
          <a:stretch/>
        </p:blipFill>
        <p:spPr>
          <a:xfrm>
            <a:off x="-1877675" y="-25350"/>
            <a:ext cx="2590899" cy="52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80" name="Google Shape;10280;p32"/>
          <p:cNvGrpSpPr/>
          <p:nvPr/>
        </p:nvGrpSpPr>
        <p:grpSpPr>
          <a:xfrm>
            <a:off x="-1877676" y="-1"/>
            <a:ext cx="12328607" cy="5143616"/>
            <a:chOff x="-1877676" y="-1"/>
            <a:chExt cx="12328607" cy="5143616"/>
          </a:xfrm>
        </p:grpSpPr>
        <p:grpSp>
          <p:nvGrpSpPr>
            <p:cNvPr id="10281" name="Google Shape;10281;p32"/>
            <p:cNvGrpSpPr/>
            <p:nvPr/>
          </p:nvGrpSpPr>
          <p:grpSpPr>
            <a:xfrm flipH="1">
              <a:off x="6570336" y="0"/>
              <a:ext cx="2590897" cy="5143615"/>
              <a:chOff x="1333341" y="1"/>
              <a:chExt cx="2590897" cy="5143615"/>
            </a:xfrm>
          </p:grpSpPr>
          <p:grpSp>
            <p:nvGrpSpPr>
              <p:cNvPr id="10282" name="Google Shape;10282;p32"/>
              <p:cNvGrpSpPr/>
              <p:nvPr/>
            </p:nvGrpSpPr>
            <p:grpSpPr>
              <a:xfrm>
                <a:off x="1336308" y="2571793"/>
                <a:ext cx="2587929" cy="2571823"/>
                <a:chOff x="1336281" y="1565676"/>
                <a:chExt cx="2629742" cy="2613376"/>
              </a:xfrm>
            </p:grpSpPr>
            <p:sp>
              <p:nvSpPr>
                <p:cNvPr id="10283" name="Google Shape;10283;p32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84" name="Google Shape;10284;p32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85" name="Google Shape;10285;p32"/>
                <p:cNvSpPr/>
                <p:nvPr/>
              </p:nvSpPr>
              <p:spPr>
                <a:xfrm rot="10800000">
                  <a:off x="2659332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86" name="Google Shape;10286;p32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87" name="Google Shape;10287;p32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88" name="Google Shape;10288;p32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89" name="Google Shape;10289;p32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90" name="Google Shape;10290;p32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91" name="Google Shape;10291;p32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92" name="Google Shape;10292;p32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93" name="Google Shape;10293;p32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94" name="Google Shape;10294;p32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95" name="Google Shape;10295;p32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96" name="Google Shape;10296;p32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97" name="Google Shape;10297;p32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98" name="Google Shape;10298;p32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99" name="Google Shape;10299;p32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00" name="Google Shape;10300;p32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01" name="Google Shape;10301;p32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02" name="Google Shape;10302;p32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03" name="Google Shape;10303;p32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04" name="Google Shape;10304;p32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05" name="Google Shape;10305;p32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06" name="Google Shape;10306;p32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07" name="Google Shape;10307;p32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08" name="Google Shape;10308;p32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09" name="Google Shape;10309;p32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10" name="Google Shape;10310;p32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11" name="Google Shape;10311;p32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12" name="Google Shape;10312;p32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13" name="Google Shape;10313;p32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14" name="Google Shape;10314;p32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15" name="Google Shape;10315;p32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16" name="Google Shape;10316;p32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17" name="Google Shape;10317;p32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18" name="Google Shape;10318;p32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19" name="Google Shape;10319;p32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20" name="Google Shape;10320;p32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21" name="Google Shape;10321;p32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22" name="Google Shape;10322;p32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23" name="Google Shape;10323;p32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24" name="Google Shape;10324;p32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25" name="Google Shape;10325;p32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26" name="Google Shape;10326;p32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27" name="Google Shape;10327;p32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28" name="Google Shape;10328;p32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29" name="Google Shape;10329;p32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30" name="Google Shape;10330;p32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31" name="Google Shape;10331;p32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32" name="Google Shape;10332;p32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33" name="Google Shape;10333;p32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34" name="Google Shape;10334;p32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35" name="Google Shape;10335;p32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36" name="Google Shape;10336;p32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37" name="Google Shape;10337;p32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38" name="Google Shape;10338;p32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39" name="Google Shape;10339;p32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40" name="Google Shape;10340;p32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41" name="Google Shape;10341;p32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42" name="Google Shape;10342;p32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43" name="Google Shape;10343;p32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44" name="Google Shape;10344;p32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45" name="Google Shape;10345;p32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46" name="Google Shape;10346;p32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47" name="Google Shape;10347;p32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48" name="Google Shape;10348;p32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49" name="Google Shape;10349;p32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50" name="Google Shape;10350;p32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51" name="Google Shape;10351;p32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52" name="Google Shape;10352;p32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53" name="Google Shape;10353;p32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54" name="Google Shape;10354;p32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55" name="Google Shape;10355;p32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56" name="Google Shape;10356;p32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57" name="Google Shape;10357;p32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58" name="Google Shape;10358;p32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59" name="Google Shape;10359;p32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60" name="Google Shape;10360;p32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61" name="Google Shape;10361;p32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62" name="Google Shape;10362;p32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63" name="Google Shape;10363;p32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364" name="Google Shape;10364;p32"/>
              <p:cNvGrpSpPr/>
              <p:nvPr/>
            </p:nvGrpSpPr>
            <p:grpSpPr>
              <a:xfrm flipH="1">
                <a:off x="1333341" y="1412"/>
                <a:ext cx="2585422" cy="2573191"/>
                <a:chOff x="1336281" y="1564286"/>
                <a:chExt cx="2627195" cy="2614766"/>
              </a:xfrm>
            </p:grpSpPr>
            <p:sp>
              <p:nvSpPr>
                <p:cNvPr id="10365" name="Google Shape;10365;p32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66" name="Google Shape;10366;p32"/>
                <p:cNvSpPr/>
                <p:nvPr/>
              </p:nvSpPr>
              <p:spPr>
                <a:xfrm rot="10800000">
                  <a:off x="133628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67" name="Google Shape;10367;p32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68" name="Google Shape;10368;p32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69" name="Google Shape;10369;p32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70" name="Google Shape;10370;p32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71" name="Google Shape;10371;p32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72" name="Google Shape;10372;p32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73" name="Google Shape;10373;p32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74" name="Google Shape;10374;p32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75" name="Google Shape;10375;p32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76" name="Google Shape;10376;p32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77" name="Google Shape;10377;p32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78" name="Google Shape;10378;p32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79" name="Google Shape;10379;p32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80" name="Google Shape;10380;p32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81" name="Google Shape;10381;p32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82" name="Google Shape;10382;p32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83" name="Google Shape;10383;p32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84" name="Google Shape;10384;p32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85" name="Google Shape;10385;p32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86" name="Google Shape;10386;p32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87" name="Google Shape;10387;p32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88" name="Google Shape;10388;p32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89" name="Google Shape;10389;p32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90" name="Google Shape;10390;p32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91" name="Google Shape;10391;p32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92" name="Google Shape;10392;p32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93" name="Google Shape;10393;p32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94" name="Google Shape;10394;p32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95" name="Google Shape;10395;p32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96" name="Google Shape;10396;p32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97" name="Google Shape;10397;p32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98" name="Google Shape;10398;p32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99" name="Google Shape;10399;p32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00" name="Google Shape;10400;p32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01" name="Google Shape;10401;p32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02" name="Google Shape;10402;p32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03" name="Google Shape;10403;p32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04" name="Google Shape;10404;p32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05" name="Google Shape;10405;p32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06" name="Google Shape;10406;p32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07" name="Google Shape;10407;p32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08" name="Google Shape;10408;p32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09" name="Google Shape;10409;p32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10" name="Google Shape;10410;p32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11" name="Google Shape;10411;p32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12" name="Google Shape;10412;p32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13" name="Google Shape;10413;p32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14" name="Google Shape;10414;p32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15" name="Google Shape;10415;p32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16" name="Google Shape;10416;p32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17" name="Google Shape;10417;p32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18" name="Google Shape;10418;p32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19" name="Google Shape;10419;p32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20" name="Google Shape;10420;p32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21" name="Google Shape;10421;p32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22" name="Google Shape;10422;p32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23" name="Google Shape;10423;p32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24" name="Google Shape;10424;p32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25" name="Google Shape;10425;p32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26" name="Google Shape;10426;p32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27" name="Google Shape;10427;p32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28" name="Google Shape;10428;p32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29" name="Google Shape;10429;p32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30" name="Google Shape;10430;p32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31" name="Google Shape;10431;p32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32" name="Google Shape;10432;p32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33" name="Google Shape;10433;p32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34" name="Google Shape;10434;p32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35" name="Google Shape;10435;p32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36" name="Google Shape;10436;p32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37" name="Google Shape;10437;p32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38" name="Google Shape;10438;p32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39" name="Google Shape;10439;p32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40" name="Google Shape;10440;p32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41" name="Google Shape;10441;p32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42" name="Google Shape;10442;p32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43" name="Google Shape;10443;p32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44" name="Google Shape;10444;p32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45" name="Google Shape;10445;p32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446" name="Google Shape;10446;p32"/>
              <p:cNvSpPr/>
              <p:nvPr/>
            </p:nvSpPr>
            <p:spPr>
              <a:xfrm flipH="1">
                <a:off x="26383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7" name="Google Shape;10447;p32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48" name="Google Shape;10448;p32"/>
            <p:cNvGrpSpPr/>
            <p:nvPr/>
          </p:nvGrpSpPr>
          <p:grpSpPr>
            <a:xfrm flipH="1">
              <a:off x="-1877676" y="0"/>
              <a:ext cx="2590897" cy="5143615"/>
              <a:chOff x="1333341" y="1"/>
              <a:chExt cx="2590897" cy="5143615"/>
            </a:xfrm>
          </p:grpSpPr>
          <p:grpSp>
            <p:nvGrpSpPr>
              <p:cNvPr id="10449" name="Google Shape;10449;p32"/>
              <p:cNvGrpSpPr/>
              <p:nvPr/>
            </p:nvGrpSpPr>
            <p:grpSpPr>
              <a:xfrm>
                <a:off x="1336308" y="2571793"/>
                <a:ext cx="2587929" cy="2571823"/>
                <a:chOff x="1336281" y="1565676"/>
                <a:chExt cx="2629742" cy="2613376"/>
              </a:xfrm>
            </p:grpSpPr>
            <p:sp>
              <p:nvSpPr>
                <p:cNvPr id="10450" name="Google Shape;10450;p32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51" name="Google Shape;10451;p32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52" name="Google Shape;10452;p32"/>
                <p:cNvSpPr/>
                <p:nvPr/>
              </p:nvSpPr>
              <p:spPr>
                <a:xfrm rot="10800000">
                  <a:off x="2659332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53" name="Google Shape;10453;p32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54" name="Google Shape;10454;p32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55" name="Google Shape;10455;p32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56" name="Google Shape;10456;p32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57" name="Google Shape;10457;p32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58" name="Google Shape;10458;p32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59" name="Google Shape;10459;p32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60" name="Google Shape;10460;p32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61" name="Google Shape;10461;p32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62" name="Google Shape;10462;p32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63" name="Google Shape;10463;p32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64" name="Google Shape;10464;p32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65" name="Google Shape;10465;p32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66" name="Google Shape;10466;p32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67" name="Google Shape;10467;p32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68" name="Google Shape;10468;p32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69" name="Google Shape;10469;p32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70" name="Google Shape;10470;p32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71" name="Google Shape;10471;p32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72" name="Google Shape;10472;p32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73" name="Google Shape;10473;p32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74" name="Google Shape;10474;p32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75" name="Google Shape;10475;p32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76" name="Google Shape;10476;p32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77" name="Google Shape;10477;p32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78" name="Google Shape;10478;p32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79" name="Google Shape;10479;p32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80" name="Google Shape;10480;p32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81" name="Google Shape;10481;p32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82" name="Google Shape;10482;p32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83" name="Google Shape;10483;p32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84" name="Google Shape;10484;p32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85" name="Google Shape;10485;p32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86" name="Google Shape;10486;p32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87" name="Google Shape;10487;p32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88" name="Google Shape;10488;p32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89" name="Google Shape;10489;p32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90" name="Google Shape;10490;p32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91" name="Google Shape;10491;p32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92" name="Google Shape;10492;p32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93" name="Google Shape;10493;p32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94" name="Google Shape;10494;p32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95" name="Google Shape;10495;p32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96" name="Google Shape;10496;p32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97" name="Google Shape;10497;p32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98" name="Google Shape;10498;p32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99" name="Google Shape;10499;p32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00" name="Google Shape;10500;p32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01" name="Google Shape;10501;p32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02" name="Google Shape;10502;p32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03" name="Google Shape;10503;p32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04" name="Google Shape;10504;p32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05" name="Google Shape;10505;p32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06" name="Google Shape;10506;p32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07" name="Google Shape;10507;p32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08" name="Google Shape;10508;p32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09" name="Google Shape;10509;p32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10" name="Google Shape;10510;p32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11" name="Google Shape;10511;p32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12" name="Google Shape;10512;p32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13" name="Google Shape;10513;p32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14" name="Google Shape;10514;p32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15" name="Google Shape;10515;p32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16" name="Google Shape;10516;p32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17" name="Google Shape;10517;p32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18" name="Google Shape;10518;p32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19" name="Google Shape;10519;p32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20" name="Google Shape;10520;p32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21" name="Google Shape;10521;p32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22" name="Google Shape;10522;p32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23" name="Google Shape;10523;p32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24" name="Google Shape;10524;p32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25" name="Google Shape;10525;p32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26" name="Google Shape;10526;p32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27" name="Google Shape;10527;p32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28" name="Google Shape;10528;p32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29" name="Google Shape;10529;p32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30" name="Google Shape;10530;p32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531" name="Google Shape;10531;p32"/>
              <p:cNvGrpSpPr/>
              <p:nvPr/>
            </p:nvGrpSpPr>
            <p:grpSpPr>
              <a:xfrm flipH="1">
                <a:off x="1333341" y="1412"/>
                <a:ext cx="2585422" cy="2573191"/>
                <a:chOff x="1336281" y="1564286"/>
                <a:chExt cx="2627195" cy="2614766"/>
              </a:xfrm>
            </p:grpSpPr>
            <p:sp>
              <p:nvSpPr>
                <p:cNvPr id="10532" name="Google Shape;10532;p32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33" name="Google Shape;10533;p32"/>
                <p:cNvSpPr/>
                <p:nvPr/>
              </p:nvSpPr>
              <p:spPr>
                <a:xfrm rot="10800000">
                  <a:off x="133628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34" name="Google Shape;10534;p32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35" name="Google Shape;10535;p32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36" name="Google Shape;10536;p32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37" name="Google Shape;10537;p32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38" name="Google Shape;10538;p32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39" name="Google Shape;10539;p32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40" name="Google Shape;10540;p32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41" name="Google Shape;10541;p32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42" name="Google Shape;10542;p32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43" name="Google Shape;10543;p32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44" name="Google Shape;10544;p32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45" name="Google Shape;10545;p32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46" name="Google Shape;10546;p32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47" name="Google Shape;10547;p32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48" name="Google Shape;10548;p32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49" name="Google Shape;10549;p32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50" name="Google Shape;10550;p32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51" name="Google Shape;10551;p32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52" name="Google Shape;10552;p32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53" name="Google Shape;10553;p32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54" name="Google Shape;10554;p32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55" name="Google Shape;10555;p32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56" name="Google Shape;10556;p32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57" name="Google Shape;10557;p32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58" name="Google Shape;10558;p32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59" name="Google Shape;10559;p32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60" name="Google Shape;10560;p32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61" name="Google Shape;10561;p32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62" name="Google Shape;10562;p32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63" name="Google Shape;10563;p32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64" name="Google Shape;10564;p32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65" name="Google Shape;10565;p32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66" name="Google Shape;10566;p32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67" name="Google Shape;10567;p32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68" name="Google Shape;10568;p32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69" name="Google Shape;10569;p32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70" name="Google Shape;10570;p32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71" name="Google Shape;10571;p32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72" name="Google Shape;10572;p32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73" name="Google Shape;10573;p32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74" name="Google Shape;10574;p32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75" name="Google Shape;10575;p32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76" name="Google Shape;10576;p32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77" name="Google Shape;10577;p32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78" name="Google Shape;10578;p32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79" name="Google Shape;10579;p32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80" name="Google Shape;10580;p32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81" name="Google Shape;10581;p32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82" name="Google Shape;10582;p32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83" name="Google Shape;10583;p32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84" name="Google Shape;10584;p32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85" name="Google Shape;10585;p32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86" name="Google Shape;10586;p32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87" name="Google Shape;10587;p32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88" name="Google Shape;10588;p32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89" name="Google Shape;10589;p32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90" name="Google Shape;10590;p32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91" name="Google Shape;10591;p32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92" name="Google Shape;10592;p32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93" name="Google Shape;10593;p32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94" name="Google Shape;10594;p32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95" name="Google Shape;10595;p32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96" name="Google Shape;10596;p32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97" name="Google Shape;10597;p32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98" name="Google Shape;10598;p32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99" name="Google Shape;10599;p32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00" name="Google Shape;10600;p32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01" name="Google Shape;10601;p32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02" name="Google Shape;10602;p32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03" name="Google Shape;10603;p32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04" name="Google Shape;10604;p32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05" name="Google Shape;10605;p32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06" name="Google Shape;10606;p32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07" name="Google Shape;10607;p32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08" name="Google Shape;10608;p32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09" name="Google Shape;10609;p32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10" name="Google Shape;10610;p32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11" name="Google Shape;10611;p32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12" name="Google Shape;10612;p32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613" name="Google Shape;10613;p32"/>
              <p:cNvSpPr/>
              <p:nvPr/>
            </p:nvSpPr>
            <p:spPr>
              <a:xfrm flipH="1">
                <a:off x="26383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4" name="Google Shape;10614;p32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15" name="Google Shape;10615;p32"/>
            <p:cNvGrpSpPr/>
            <p:nvPr/>
          </p:nvGrpSpPr>
          <p:grpSpPr>
            <a:xfrm flipH="1">
              <a:off x="7862292" y="-1"/>
              <a:ext cx="2588638" cy="2589014"/>
              <a:chOff x="2241850" y="-41650"/>
              <a:chExt cx="1628791" cy="1629028"/>
            </a:xfrm>
          </p:grpSpPr>
          <p:grpSp>
            <p:nvGrpSpPr>
              <p:cNvPr id="10616" name="Google Shape;10616;p32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10617" name="Google Shape;10617;p32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18" name="Google Shape;10618;p32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19" name="Google Shape;10619;p32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20" name="Google Shape;10620;p32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21" name="Google Shape;10621;p32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22" name="Google Shape;10622;p32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23" name="Google Shape;10623;p32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24" name="Google Shape;10624;p32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25" name="Google Shape;10625;p32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26" name="Google Shape;10626;p32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27" name="Google Shape;10627;p32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628" name="Google Shape;10628;p32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9" name="Google Shape;10629;p32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630" name="Shape 10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1" name="Google Shape;10631;p33"/>
          <p:cNvPicPr preferRelativeResize="0"/>
          <p:nvPr/>
        </p:nvPicPr>
        <p:blipFill rotWithShape="1">
          <a:blip r:embed="rId2">
            <a:alphaModFix/>
          </a:blip>
          <a:srcRect b="0" l="64620" r="0" t="0"/>
          <a:stretch/>
        </p:blipFill>
        <p:spPr>
          <a:xfrm>
            <a:off x="-1321550" y="-25350"/>
            <a:ext cx="2590377" cy="52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32" name="Google Shape;10632;p33"/>
          <p:cNvGrpSpPr/>
          <p:nvPr/>
        </p:nvGrpSpPr>
        <p:grpSpPr>
          <a:xfrm>
            <a:off x="-1321801" y="-1"/>
            <a:ext cx="12343472" cy="5143616"/>
            <a:chOff x="-1321801" y="-1"/>
            <a:chExt cx="12343472" cy="5143616"/>
          </a:xfrm>
        </p:grpSpPr>
        <p:grpSp>
          <p:nvGrpSpPr>
            <p:cNvPr id="10633" name="Google Shape;10633;p33"/>
            <p:cNvGrpSpPr/>
            <p:nvPr/>
          </p:nvGrpSpPr>
          <p:grpSpPr>
            <a:xfrm>
              <a:off x="-1321801" y="0"/>
              <a:ext cx="12343472" cy="5143615"/>
              <a:chOff x="-1321801" y="0"/>
              <a:chExt cx="12343472" cy="5143615"/>
            </a:xfrm>
          </p:grpSpPr>
          <p:grpSp>
            <p:nvGrpSpPr>
              <p:cNvPr id="10634" name="Google Shape;10634;p33"/>
              <p:cNvGrpSpPr/>
              <p:nvPr/>
            </p:nvGrpSpPr>
            <p:grpSpPr>
              <a:xfrm rot="10800000">
                <a:off x="-1321801" y="0"/>
                <a:ext cx="2585653" cy="5143615"/>
                <a:chOff x="1338584" y="1"/>
                <a:chExt cx="2585653" cy="5143615"/>
              </a:xfrm>
            </p:grpSpPr>
            <p:grpSp>
              <p:nvGrpSpPr>
                <p:cNvPr id="10635" name="Google Shape;10635;p33"/>
                <p:cNvGrpSpPr/>
                <p:nvPr/>
              </p:nvGrpSpPr>
              <p:grpSpPr>
                <a:xfrm>
                  <a:off x="1339045" y="2571793"/>
                  <a:ext cx="2585192" cy="2571823"/>
                  <a:chOff x="1339062" y="1565676"/>
                  <a:chExt cx="2626961" cy="2613376"/>
                </a:xfrm>
              </p:grpSpPr>
              <p:sp>
                <p:nvSpPr>
                  <p:cNvPr id="10636" name="Google Shape;10636;p33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37" name="Google Shape;10637;p33"/>
                  <p:cNvSpPr/>
                  <p:nvPr/>
                </p:nvSpPr>
                <p:spPr>
                  <a:xfrm rot="10800000">
                    <a:off x="1339062" y="156567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38" name="Google Shape;10638;p33"/>
                  <p:cNvSpPr/>
                  <p:nvPr/>
                </p:nvSpPr>
                <p:spPr>
                  <a:xfrm rot="10800000">
                    <a:off x="2659332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39" name="Google Shape;10639;p33"/>
                  <p:cNvSpPr/>
                  <p:nvPr/>
                </p:nvSpPr>
                <p:spPr>
                  <a:xfrm rot="10800000">
                    <a:off x="1341562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40" name="Google Shape;10640;p33"/>
                  <p:cNvSpPr/>
                  <p:nvPr/>
                </p:nvSpPr>
                <p:spPr>
                  <a:xfrm rot="10800000">
                    <a:off x="1341564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41" name="Google Shape;10641;p33"/>
                  <p:cNvSpPr/>
                  <p:nvPr/>
                </p:nvSpPr>
                <p:spPr>
                  <a:xfrm rot="10800000">
                    <a:off x="1341547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42" name="Google Shape;10642;p33"/>
                  <p:cNvSpPr/>
                  <p:nvPr/>
                </p:nvSpPr>
                <p:spPr>
                  <a:xfrm rot="10800000">
                    <a:off x="1341564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43" name="Google Shape;10643;p33"/>
                  <p:cNvSpPr/>
                  <p:nvPr/>
                </p:nvSpPr>
                <p:spPr>
                  <a:xfrm rot="10800000">
                    <a:off x="1341550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44" name="Google Shape;10644;p33"/>
                  <p:cNvSpPr/>
                  <p:nvPr/>
                </p:nvSpPr>
                <p:spPr>
                  <a:xfrm rot="10800000">
                    <a:off x="1341561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45" name="Google Shape;10645;p33"/>
                  <p:cNvSpPr/>
                  <p:nvPr/>
                </p:nvSpPr>
                <p:spPr>
                  <a:xfrm rot="10800000">
                    <a:off x="1341559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46" name="Google Shape;10646;p33"/>
                  <p:cNvSpPr/>
                  <p:nvPr/>
                </p:nvSpPr>
                <p:spPr>
                  <a:xfrm rot="10800000">
                    <a:off x="1341561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47" name="Google Shape;10647;p33"/>
                  <p:cNvSpPr/>
                  <p:nvPr/>
                </p:nvSpPr>
                <p:spPr>
                  <a:xfrm rot="10800000">
                    <a:off x="1341555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48" name="Google Shape;10648;p33"/>
                  <p:cNvSpPr/>
                  <p:nvPr/>
                </p:nvSpPr>
                <p:spPr>
                  <a:xfrm rot="10800000">
                    <a:off x="1341555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49" name="Google Shape;10649;p33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50" name="Google Shape;10650;p33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51" name="Google Shape;10651;p33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52" name="Google Shape;10652;p33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53" name="Google Shape;10653;p33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54" name="Google Shape;10654;p33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55" name="Google Shape;10655;p33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56" name="Google Shape;10656;p33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57" name="Google Shape;10657;p33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58" name="Google Shape;10658;p33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59" name="Google Shape;10659;p33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60" name="Google Shape;10660;p33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61" name="Google Shape;10661;p33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62" name="Google Shape;10662;p33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63" name="Google Shape;10663;p33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64" name="Google Shape;10664;p33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65" name="Google Shape;10665;p33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66" name="Google Shape;10666;p33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67" name="Google Shape;10667;p33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68" name="Google Shape;10668;p33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69" name="Google Shape;10669;p33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70" name="Google Shape;10670;p33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71" name="Google Shape;10671;p33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72" name="Google Shape;10672;p33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73" name="Google Shape;10673;p33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74" name="Google Shape;10674;p33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75" name="Google Shape;10675;p33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76" name="Google Shape;10676;p33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77" name="Google Shape;10677;p33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78" name="Google Shape;10678;p33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79" name="Google Shape;10679;p33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80" name="Google Shape;10680;p33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81" name="Google Shape;10681;p33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82" name="Google Shape;10682;p33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83" name="Google Shape;10683;p33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84" name="Google Shape;10684;p33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85" name="Google Shape;10685;p33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86" name="Google Shape;10686;p33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87" name="Google Shape;10687;p33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88" name="Google Shape;10688;p33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89" name="Google Shape;10689;p33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90" name="Google Shape;10690;p33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91" name="Google Shape;10691;p33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92" name="Google Shape;10692;p33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93" name="Google Shape;10693;p33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94" name="Google Shape;10694;p33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95" name="Google Shape;10695;p33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96" name="Google Shape;10696;p33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97" name="Google Shape;10697;p33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98" name="Google Shape;10698;p33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99" name="Google Shape;10699;p33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00" name="Google Shape;10700;p33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01" name="Google Shape;10701;p33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02" name="Google Shape;10702;p33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03" name="Google Shape;10703;p33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04" name="Google Shape;10704;p33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05" name="Google Shape;10705;p33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06" name="Google Shape;10706;p33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07" name="Google Shape;10707;p33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08" name="Google Shape;10708;p33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09" name="Google Shape;10709;p33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10" name="Google Shape;10710;p33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11" name="Google Shape;10711;p33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12" name="Google Shape;10712;p33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13" name="Google Shape;10713;p33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14" name="Google Shape;10714;p33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15" name="Google Shape;10715;p33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16" name="Google Shape;10716;p33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717" name="Google Shape;10717;p33"/>
                <p:cNvGrpSpPr/>
                <p:nvPr/>
              </p:nvGrpSpPr>
              <p:grpSpPr>
                <a:xfrm flipH="1">
                  <a:off x="1338584" y="1412"/>
                  <a:ext cx="2580179" cy="2573191"/>
                  <a:chOff x="1336281" y="1564286"/>
                  <a:chExt cx="2621866" cy="2614766"/>
                </a:xfrm>
              </p:grpSpPr>
              <p:sp>
                <p:nvSpPr>
                  <p:cNvPr id="10718" name="Google Shape;10718;p33"/>
                  <p:cNvSpPr/>
                  <p:nvPr/>
                </p:nvSpPr>
                <p:spPr>
                  <a:xfrm rot="10800000">
                    <a:off x="2654013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19" name="Google Shape;10719;p33"/>
                  <p:cNvSpPr/>
                  <p:nvPr/>
                </p:nvSpPr>
                <p:spPr>
                  <a:xfrm rot="10800000">
                    <a:off x="1336281" y="156428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20" name="Google Shape;10720;p33"/>
                  <p:cNvSpPr/>
                  <p:nvPr/>
                </p:nvSpPr>
                <p:spPr>
                  <a:xfrm rot="10800000">
                    <a:off x="2650988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21" name="Google Shape;10721;p33"/>
                  <p:cNvSpPr/>
                  <p:nvPr/>
                </p:nvSpPr>
                <p:spPr>
                  <a:xfrm rot="10800000">
                    <a:off x="1352688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22" name="Google Shape;10722;p33"/>
                  <p:cNvSpPr/>
                  <p:nvPr/>
                </p:nvSpPr>
                <p:spPr>
                  <a:xfrm rot="10800000">
                    <a:off x="1352689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23" name="Google Shape;10723;p33"/>
                  <p:cNvSpPr/>
                  <p:nvPr/>
                </p:nvSpPr>
                <p:spPr>
                  <a:xfrm rot="10800000">
                    <a:off x="1352672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24" name="Google Shape;10724;p33"/>
                  <p:cNvSpPr/>
                  <p:nvPr/>
                </p:nvSpPr>
                <p:spPr>
                  <a:xfrm rot="10800000">
                    <a:off x="1352689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25" name="Google Shape;10725;p33"/>
                  <p:cNvSpPr/>
                  <p:nvPr/>
                </p:nvSpPr>
                <p:spPr>
                  <a:xfrm rot="10800000">
                    <a:off x="1352675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26" name="Google Shape;10726;p33"/>
                  <p:cNvSpPr/>
                  <p:nvPr/>
                </p:nvSpPr>
                <p:spPr>
                  <a:xfrm rot="10800000">
                    <a:off x="1352686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27" name="Google Shape;10727;p33"/>
                  <p:cNvSpPr/>
                  <p:nvPr/>
                </p:nvSpPr>
                <p:spPr>
                  <a:xfrm rot="10800000">
                    <a:off x="1352684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28" name="Google Shape;10728;p33"/>
                  <p:cNvSpPr/>
                  <p:nvPr/>
                </p:nvSpPr>
                <p:spPr>
                  <a:xfrm rot="10800000">
                    <a:off x="1352686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29" name="Google Shape;10729;p33"/>
                  <p:cNvSpPr/>
                  <p:nvPr/>
                </p:nvSpPr>
                <p:spPr>
                  <a:xfrm rot="10800000">
                    <a:off x="1352681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30" name="Google Shape;10730;p33"/>
                  <p:cNvSpPr/>
                  <p:nvPr/>
                </p:nvSpPr>
                <p:spPr>
                  <a:xfrm rot="10800000">
                    <a:off x="1352680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31" name="Google Shape;10731;p33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32" name="Google Shape;10732;p33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33" name="Google Shape;10733;p33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34" name="Google Shape;10734;p33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35" name="Google Shape;10735;p33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36" name="Google Shape;10736;p33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37" name="Google Shape;10737;p33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38" name="Google Shape;10738;p33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39" name="Google Shape;10739;p33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40" name="Google Shape;10740;p33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41" name="Google Shape;10741;p33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42" name="Google Shape;10742;p33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43" name="Google Shape;10743;p33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44" name="Google Shape;10744;p33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45" name="Google Shape;10745;p33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46" name="Google Shape;10746;p33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47" name="Google Shape;10747;p33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48" name="Google Shape;10748;p33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49" name="Google Shape;10749;p33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50" name="Google Shape;10750;p33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51" name="Google Shape;10751;p33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52" name="Google Shape;10752;p33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53" name="Google Shape;10753;p33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54" name="Google Shape;10754;p33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55" name="Google Shape;10755;p33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56" name="Google Shape;10756;p33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57" name="Google Shape;10757;p33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58" name="Google Shape;10758;p33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59" name="Google Shape;10759;p33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60" name="Google Shape;10760;p33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61" name="Google Shape;10761;p33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62" name="Google Shape;10762;p33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63" name="Google Shape;10763;p33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64" name="Google Shape;10764;p33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65" name="Google Shape;10765;p33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66" name="Google Shape;10766;p33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67" name="Google Shape;10767;p33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68" name="Google Shape;10768;p33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69" name="Google Shape;10769;p33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70" name="Google Shape;10770;p33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71" name="Google Shape;10771;p33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72" name="Google Shape;10772;p33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73" name="Google Shape;10773;p33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74" name="Google Shape;10774;p33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75" name="Google Shape;10775;p33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76" name="Google Shape;10776;p33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77" name="Google Shape;10777;p33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78" name="Google Shape;10778;p33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79" name="Google Shape;10779;p33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80" name="Google Shape;10780;p33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81" name="Google Shape;10781;p33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82" name="Google Shape;10782;p33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83" name="Google Shape;10783;p33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84" name="Google Shape;10784;p33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85" name="Google Shape;10785;p33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86" name="Google Shape;10786;p33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87" name="Google Shape;10787;p33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88" name="Google Shape;10788;p33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89" name="Google Shape;10789;p33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90" name="Google Shape;10790;p33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91" name="Google Shape;10791;p33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92" name="Google Shape;10792;p33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93" name="Google Shape;10793;p33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94" name="Google Shape;10794;p33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95" name="Google Shape;10795;p33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96" name="Google Shape;10796;p33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97" name="Google Shape;10797;p33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0798" name="Google Shape;10798;p33"/>
                <p:cNvSpPr/>
                <p:nvPr/>
              </p:nvSpPr>
              <p:spPr>
                <a:xfrm flipH="1">
                  <a:off x="2638308" y="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99" name="Google Shape;10799;p33"/>
                <p:cNvSpPr/>
                <p:nvPr/>
              </p:nvSpPr>
              <p:spPr>
                <a:xfrm>
                  <a:off x="1339045" y="257180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800" name="Google Shape;10800;p33"/>
              <p:cNvGrpSpPr/>
              <p:nvPr/>
            </p:nvGrpSpPr>
            <p:grpSpPr>
              <a:xfrm rot="10800000">
                <a:off x="8433280" y="0"/>
                <a:ext cx="2588390" cy="5143615"/>
                <a:chOff x="1333341" y="1"/>
                <a:chExt cx="2588390" cy="5143615"/>
              </a:xfrm>
            </p:grpSpPr>
            <p:grpSp>
              <p:nvGrpSpPr>
                <p:cNvPr id="10801" name="Google Shape;10801;p33"/>
                <p:cNvGrpSpPr/>
                <p:nvPr/>
              </p:nvGrpSpPr>
              <p:grpSpPr>
                <a:xfrm>
                  <a:off x="1336308" y="2571793"/>
                  <a:ext cx="2585422" cy="2571823"/>
                  <a:chOff x="1336281" y="1565676"/>
                  <a:chExt cx="2627195" cy="2613376"/>
                </a:xfrm>
              </p:grpSpPr>
              <p:sp>
                <p:nvSpPr>
                  <p:cNvPr id="10802" name="Google Shape;10802;p33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03" name="Google Shape;10803;p33"/>
                  <p:cNvSpPr/>
                  <p:nvPr/>
                </p:nvSpPr>
                <p:spPr>
                  <a:xfrm rot="10800000">
                    <a:off x="1336281" y="156567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04" name="Google Shape;10804;p33"/>
                  <p:cNvSpPr/>
                  <p:nvPr/>
                </p:nvSpPr>
                <p:spPr>
                  <a:xfrm rot="10800000">
                    <a:off x="2653770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05" name="Google Shape;10805;p33"/>
                  <p:cNvSpPr/>
                  <p:nvPr/>
                </p:nvSpPr>
                <p:spPr>
                  <a:xfrm rot="10800000">
                    <a:off x="1352688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06" name="Google Shape;10806;p33"/>
                  <p:cNvSpPr/>
                  <p:nvPr/>
                </p:nvSpPr>
                <p:spPr>
                  <a:xfrm rot="10800000">
                    <a:off x="1352689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07" name="Google Shape;10807;p33"/>
                  <p:cNvSpPr/>
                  <p:nvPr/>
                </p:nvSpPr>
                <p:spPr>
                  <a:xfrm rot="10800000">
                    <a:off x="1352672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08" name="Google Shape;10808;p33"/>
                  <p:cNvSpPr/>
                  <p:nvPr/>
                </p:nvSpPr>
                <p:spPr>
                  <a:xfrm rot="10800000">
                    <a:off x="1352689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09" name="Google Shape;10809;p33"/>
                  <p:cNvSpPr/>
                  <p:nvPr/>
                </p:nvSpPr>
                <p:spPr>
                  <a:xfrm rot="10800000">
                    <a:off x="1352675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10" name="Google Shape;10810;p33"/>
                  <p:cNvSpPr/>
                  <p:nvPr/>
                </p:nvSpPr>
                <p:spPr>
                  <a:xfrm rot="10800000">
                    <a:off x="1352686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11" name="Google Shape;10811;p33"/>
                  <p:cNvSpPr/>
                  <p:nvPr/>
                </p:nvSpPr>
                <p:spPr>
                  <a:xfrm rot="10800000">
                    <a:off x="1352684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12" name="Google Shape;10812;p33"/>
                  <p:cNvSpPr/>
                  <p:nvPr/>
                </p:nvSpPr>
                <p:spPr>
                  <a:xfrm rot="10800000">
                    <a:off x="1352686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13" name="Google Shape;10813;p33"/>
                  <p:cNvSpPr/>
                  <p:nvPr/>
                </p:nvSpPr>
                <p:spPr>
                  <a:xfrm rot="10800000">
                    <a:off x="1352681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14" name="Google Shape;10814;p33"/>
                  <p:cNvSpPr/>
                  <p:nvPr/>
                </p:nvSpPr>
                <p:spPr>
                  <a:xfrm rot="10800000">
                    <a:off x="1352680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15" name="Google Shape;10815;p33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16" name="Google Shape;10816;p33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17" name="Google Shape;10817;p33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18" name="Google Shape;10818;p33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19" name="Google Shape;10819;p33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20" name="Google Shape;10820;p33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21" name="Google Shape;10821;p33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22" name="Google Shape;10822;p33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23" name="Google Shape;10823;p33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24" name="Google Shape;10824;p33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25" name="Google Shape;10825;p33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26" name="Google Shape;10826;p33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27" name="Google Shape;10827;p33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28" name="Google Shape;10828;p33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29" name="Google Shape;10829;p33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30" name="Google Shape;10830;p33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31" name="Google Shape;10831;p33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32" name="Google Shape;10832;p33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33" name="Google Shape;10833;p33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34" name="Google Shape;10834;p33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35" name="Google Shape;10835;p33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36" name="Google Shape;10836;p33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37" name="Google Shape;10837;p33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38" name="Google Shape;10838;p33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39" name="Google Shape;10839;p33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40" name="Google Shape;10840;p33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41" name="Google Shape;10841;p33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42" name="Google Shape;10842;p33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43" name="Google Shape;10843;p33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44" name="Google Shape;10844;p33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45" name="Google Shape;10845;p33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46" name="Google Shape;10846;p33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47" name="Google Shape;10847;p33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48" name="Google Shape;10848;p33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49" name="Google Shape;10849;p33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50" name="Google Shape;10850;p33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51" name="Google Shape;10851;p33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52" name="Google Shape;10852;p33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53" name="Google Shape;10853;p33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54" name="Google Shape;10854;p33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55" name="Google Shape;10855;p33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56" name="Google Shape;10856;p33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57" name="Google Shape;10857;p33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58" name="Google Shape;10858;p33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59" name="Google Shape;10859;p33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60" name="Google Shape;10860;p33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61" name="Google Shape;10861;p33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62" name="Google Shape;10862;p33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63" name="Google Shape;10863;p33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64" name="Google Shape;10864;p33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65" name="Google Shape;10865;p33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66" name="Google Shape;10866;p33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67" name="Google Shape;10867;p33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68" name="Google Shape;10868;p33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69" name="Google Shape;10869;p33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70" name="Google Shape;10870;p33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71" name="Google Shape;10871;p33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72" name="Google Shape;10872;p33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73" name="Google Shape;10873;p33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74" name="Google Shape;10874;p33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75" name="Google Shape;10875;p33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76" name="Google Shape;10876;p33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77" name="Google Shape;10877;p33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78" name="Google Shape;10878;p33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79" name="Google Shape;10879;p33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80" name="Google Shape;10880;p33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81" name="Google Shape;10881;p33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82" name="Google Shape;10882;p33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883" name="Google Shape;10883;p33"/>
                <p:cNvGrpSpPr/>
                <p:nvPr/>
              </p:nvGrpSpPr>
              <p:grpSpPr>
                <a:xfrm flipH="1">
                  <a:off x="1333341" y="1412"/>
                  <a:ext cx="2585715" cy="2573191"/>
                  <a:chOff x="1335984" y="1564286"/>
                  <a:chExt cx="2627492" cy="2614766"/>
                </a:xfrm>
              </p:grpSpPr>
              <p:sp>
                <p:nvSpPr>
                  <p:cNvPr id="10884" name="Google Shape;10884;p33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85" name="Google Shape;10885;p33"/>
                  <p:cNvSpPr/>
                  <p:nvPr/>
                </p:nvSpPr>
                <p:spPr>
                  <a:xfrm rot="10800000">
                    <a:off x="1336281" y="156428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86" name="Google Shape;10886;p33"/>
                  <p:cNvSpPr/>
                  <p:nvPr/>
                </p:nvSpPr>
                <p:spPr>
                  <a:xfrm rot="10800000">
                    <a:off x="2653770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87" name="Google Shape;10887;p33"/>
                  <p:cNvSpPr/>
                  <p:nvPr/>
                </p:nvSpPr>
                <p:spPr>
                  <a:xfrm rot="10800000">
                    <a:off x="1336000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88" name="Google Shape;10888;p33"/>
                  <p:cNvSpPr/>
                  <p:nvPr/>
                </p:nvSpPr>
                <p:spPr>
                  <a:xfrm rot="10800000">
                    <a:off x="1336001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89" name="Google Shape;10889;p33"/>
                  <p:cNvSpPr/>
                  <p:nvPr/>
                </p:nvSpPr>
                <p:spPr>
                  <a:xfrm rot="10800000">
                    <a:off x="1335984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90" name="Google Shape;10890;p33"/>
                  <p:cNvSpPr/>
                  <p:nvPr/>
                </p:nvSpPr>
                <p:spPr>
                  <a:xfrm rot="10800000">
                    <a:off x="1336001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91" name="Google Shape;10891;p33"/>
                  <p:cNvSpPr/>
                  <p:nvPr/>
                </p:nvSpPr>
                <p:spPr>
                  <a:xfrm rot="10800000">
                    <a:off x="1335988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92" name="Google Shape;10892;p33"/>
                  <p:cNvSpPr/>
                  <p:nvPr/>
                </p:nvSpPr>
                <p:spPr>
                  <a:xfrm rot="10800000">
                    <a:off x="1335998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93" name="Google Shape;10893;p33"/>
                  <p:cNvSpPr/>
                  <p:nvPr/>
                </p:nvSpPr>
                <p:spPr>
                  <a:xfrm rot="10800000">
                    <a:off x="1335997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94" name="Google Shape;10894;p33"/>
                  <p:cNvSpPr/>
                  <p:nvPr/>
                </p:nvSpPr>
                <p:spPr>
                  <a:xfrm rot="10800000">
                    <a:off x="1335998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95" name="Google Shape;10895;p33"/>
                  <p:cNvSpPr/>
                  <p:nvPr/>
                </p:nvSpPr>
                <p:spPr>
                  <a:xfrm rot="10800000">
                    <a:off x="1335993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96" name="Google Shape;10896;p33"/>
                  <p:cNvSpPr/>
                  <p:nvPr/>
                </p:nvSpPr>
                <p:spPr>
                  <a:xfrm rot="10800000">
                    <a:off x="1335992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97" name="Google Shape;10897;p33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98" name="Google Shape;10898;p33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99" name="Google Shape;10899;p33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00" name="Google Shape;10900;p33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01" name="Google Shape;10901;p33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02" name="Google Shape;10902;p33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03" name="Google Shape;10903;p33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04" name="Google Shape;10904;p33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05" name="Google Shape;10905;p33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06" name="Google Shape;10906;p33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07" name="Google Shape;10907;p33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08" name="Google Shape;10908;p33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09" name="Google Shape;10909;p33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10" name="Google Shape;10910;p33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11" name="Google Shape;10911;p33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12" name="Google Shape;10912;p33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13" name="Google Shape;10913;p33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14" name="Google Shape;10914;p33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15" name="Google Shape;10915;p33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16" name="Google Shape;10916;p33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17" name="Google Shape;10917;p33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18" name="Google Shape;10918;p33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19" name="Google Shape;10919;p33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20" name="Google Shape;10920;p33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21" name="Google Shape;10921;p33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22" name="Google Shape;10922;p33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23" name="Google Shape;10923;p33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24" name="Google Shape;10924;p33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25" name="Google Shape;10925;p33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26" name="Google Shape;10926;p33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27" name="Google Shape;10927;p33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28" name="Google Shape;10928;p33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29" name="Google Shape;10929;p33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30" name="Google Shape;10930;p33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31" name="Google Shape;10931;p33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32" name="Google Shape;10932;p33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33" name="Google Shape;10933;p33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34" name="Google Shape;10934;p33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35" name="Google Shape;10935;p33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36" name="Google Shape;10936;p33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37" name="Google Shape;10937;p33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38" name="Google Shape;10938;p33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39" name="Google Shape;10939;p33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40" name="Google Shape;10940;p33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41" name="Google Shape;10941;p33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42" name="Google Shape;10942;p33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43" name="Google Shape;10943;p33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44" name="Google Shape;10944;p33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45" name="Google Shape;10945;p33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46" name="Google Shape;10946;p33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47" name="Google Shape;10947;p33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48" name="Google Shape;10948;p33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49" name="Google Shape;10949;p33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50" name="Google Shape;10950;p33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51" name="Google Shape;10951;p33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52" name="Google Shape;10952;p33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53" name="Google Shape;10953;p33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54" name="Google Shape;10954;p33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55" name="Google Shape;10955;p33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56" name="Google Shape;10956;p33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57" name="Google Shape;10957;p33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58" name="Google Shape;10958;p33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59" name="Google Shape;10959;p33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60" name="Google Shape;10960;p33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61" name="Google Shape;10961;p33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62" name="Google Shape;10962;p33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63" name="Google Shape;10963;p33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64" name="Google Shape;10964;p33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0965" name="Google Shape;10965;p33"/>
                <p:cNvSpPr/>
                <p:nvPr/>
              </p:nvSpPr>
              <p:spPr>
                <a:xfrm flipH="1">
                  <a:off x="2632834" y="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66" name="Google Shape;10966;p33"/>
                <p:cNvSpPr/>
                <p:nvPr/>
              </p:nvSpPr>
              <p:spPr>
                <a:xfrm>
                  <a:off x="1336308" y="257180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0967" name="Google Shape;10967;p33"/>
            <p:cNvGrpSpPr/>
            <p:nvPr/>
          </p:nvGrpSpPr>
          <p:grpSpPr>
            <a:xfrm flipH="1">
              <a:off x="-1319808" y="-1"/>
              <a:ext cx="2588638" cy="2589014"/>
              <a:chOff x="2241850" y="-41650"/>
              <a:chExt cx="1628791" cy="1629028"/>
            </a:xfrm>
          </p:grpSpPr>
          <p:grpSp>
            <p:nvGrpSpPr>
              <p:cNvPr id="10968" name="Google Shape;10968;p33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10969" name="Google Shape;10969;p33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70" name="Google Shape;10970;p33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71" name="Google Shape;10971;p33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72" name="Google Shape;10972;p33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73" name="Google Shape;10973;p33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74" name="Google Shape;10974;p33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75" name="Google Shape;10975;p33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76" name="Google Shape;10976;p33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77" name="Google Shape;10977;p33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78" name="Google Shape;10978;p33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79" name="Google Shape;10979;p33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980" name="Google Shape;10980;p33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1" name="Google Shape;10981;p33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982" name="Google Shape;10982;p33"/>
          <p:cNvGrpSpPr/>
          <p:nvPr/>
        </p:nvGrpSpPr>
        <p:grpSpPr>
          <a:xfrm>
            <a:off x="1268813" y="7"/>
            <a:ext cx="7161950" cy="5184531"/>
            <a:chOff x="-127774" y="7"/>
            <a:chExt cx="7161950" cy="5184531"/>
          </a:xfrm>
        </p:grpSpPr>
        <p:sp>
          <p:nvSpPr>
            <p:cNvPr id="10983" name="Google Shape;10983;p33"/>
            <p:cNvSpPr/>
            <p:nvPr/>
          </p:nvSpPr>
          <p:spPr>
            <a:xfrm rot="10800000">
              <a:off x="5819476" y="3967432"/>
              <a:ext cx="1214700" cy="1217106"/>
            </a:xfrm>
            <a:custGeom>
              <a:rect b="b" l="l" r="r" t="t"/>
              <a:pathLst>
                <a:path extrusionOk="0" h="3774" w="3774">
                  <a:moveTo>
                    <a:pt x="37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4" name="Google Shape;10984;p33"/>
            <p:cNvSpPr/>
            <p:nvPr/>
          </p:nvSpPr>
          <p:spPr>
            <a:xfrm>
              <a:off x="-127774" y="7"/>
              <a:ext cx="1214700" cy="1217106"/>
            </a:xfrm>
            <a:custGeom>
              <a:rect b="b" l="l" r="r" t="t"/>
              <a:pathLst>
                <a:path extrusionOk="0" h="3774" w="3774">
                  <a:moveTo>
                    <a:pt x="37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0985" name="Shape 10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6" name="Google Shape;10986;p34"/>
          <p:cNvPicPr preferRelativeResize="0"/>
          <p:nvPr/>
        </p:nvPicPr>
        <p:blipFill rotWithShape="1">
          <a:blip r:embed="rId2">
            <a:alphaModFix/>
          </a:blip>
          <a:srcRect b="0" l="0" r="82306" t="0"/>
          <a:stretch/>
        </p:blipFill>
        <p:spPr>
          <a:xfrm>
            <a:off x="8706700" y="-25350"/>
            <a:ext cx="1295452" cy="52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87" name="Google Shape;10987;p34"/>
          <p:cNvGrpSpPr/>
          <p:nvPr/>
        </p:nvGrpSpPr>
        <p:grpSpPr>
          <a:xfrm flipH="1">
            <a:off x="8706696" y="0"/>
            <a:ext cx="1295448" cy="5143626"/>
            <a:chOff x="-858154" y="0"/>
            <a:chExt cx="1295448" cy="5143626"/>
          </a:xfrm>
        </p:grpSpPr>
        <p:grpSp>
          <p:nvGrpSpPr>
            <p:cNvPr id="10988" name="Google Shape;10988;p34"/>
            <p:cNvGrpSpPr/>
            <p:nvPr/>
          </p:nvGrpSpPr>
          <p:grpSpPr>
            <a:xfrm>
              <a:off x="-858154" y="0"/>
              <a:ext cx="1295448" cy="2571807"/>
              <a:chOff x="1333341" y="1"/>
              <a:chExt cx="2590897" cy="5143615"/>
            </a:xfrm>
          </p:grpSpPr>
          <p:grpSp>
            <p:nvGrpSpPr>
              <p:cNvPr id="10989" name="Google Shape;10989;p34"/>
              <p:cNvGrpSpPr/>
              <p:nvPr/>
            </p:nvGrpSpPr>
            <p:grpSpPr>
              <a:xfrm>
                <a:off x="1336308" y="2571793"/>
                <a:ext cx="2587929" cy="2571823"/>
                <a:chOff x="1336281" y="1565676"/>
                <a:chExt cx="2629742" cy="2613376"/>
              </a:xfrm>
            </p:grpSpPr>
            <p:sp>
              <p:nvSpPr>
                <p:cNvPr id="10990" name="Google Shape;10990;p34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91" name="Google Shape;10991;p34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92" name="Google Shape;10992;p34"/>
                <p:cNvSpPr/>
                <p:nvPr/>
              </p:nvSpPr>
              <p:spPr>
                <a:xfrm rot="10800000">
                  <a:off x="2659332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93" name="Google Shape;10993;p34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94" name="Google Shape;10994;p34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95" name="Google Shape;10995;p34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96" name="Google Shape;10996;p34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97" name="Google Shape;10997;p34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98" name="Google Shape;10998;p34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99" name="Google Shape;10999;p34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00" name="Google Shape;11000;p34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01" name="Google Shape;11001;p34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02" name="Google Shape;11002;p34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03" name="Google Shape;11003;p34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04" name="Google Shape;11004;p34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05" name="Google Shape;11005;p34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06" name="Google Shape;11006;p34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07" name="Google Shape;11007;p34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08" name="Google Shape;11008;p34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09" name="Google Shape;11009;p34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10" name="Google Shape;11010;p34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11" name="Google Shape;11011;p34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12" name="Google Shape;11012;p34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13" name="Google Shape;11013;p34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14" name="Google Shape;11014;p34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15" name="Google Shape;11015;p34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16" name="Google Shape;11016;p34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17" name="Google Shape;11017;p34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18" name="Google Shape;11018;p34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19" name="Google Shape;11019;p34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20" name="Google Shape;11020;p34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21" name="Google Shape;11021;p34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22" name="Google Shape;11022;p34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23" name="Google Shape;11023;p34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24" name="Google Shape;11024;p34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25" name="Google Shape;11025;p34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26" name="Google Shape;11026;p34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27" name="Google Shape;11027;p34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28" name="Google Shape;11028;p34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29" name="Google Shape;11029;p34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30" name="Google Shape;11030;p34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31" name="Google Shape;11031;p34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32" name="Google Shape;11032;p34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33" name="Google Shape;11033;p34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34" name="Google Shape;11034;p34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35" name="Google Shape;11035;p34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36" name="Google Shape;11036;p34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37" name="Google Shape;11037;p34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38" name="Google Shape;11038;p34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39" name="Google Shape;11039;p34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40" name="Google Shape;11040;p34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41" name="Google Shape;11041;p34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42" name="Google Shape;11042;p34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43" name="Google Shape;11043;p34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44" name="Google Shape;11044;p34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45" name="Google Shape;11045;p34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46" name="Google Shape;11046;p34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47" name="Google Shape;11047;p34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48" name="Google Shape;11048;p34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49" name="Google Shape;11049;p34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50" name="Google Shape;11050;p34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51" name="Google Shape;11051;p34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52" name="Google Shape;11052;p34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53" name="Google Shape;11053;p34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54" name="Google Shape;11054;p34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55" name="Google Shape;11055;p34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56" name="Google Shape;11056;p34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57" name="Google Shape;11057;p34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58" name="Google Shape;11058;p34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59" name="Google Shape;11059;p34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60" name="Google Shape;11060;p34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61" name="Google Shape;11061;p34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62" name="Google Shape;11062;p34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63" name="Google Shape;11063;p34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64" name="Google Shape;11064;p34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65" name="Google Shape;11065;p34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66" name="Google Shape;11066;p34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67" name="Google Shape;11067;p34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68" name="Google Shape;11068;p34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69" name="Google Shape;11069;p34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70" name="Google Shape;11070;p34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071" name="Google Shape;11071;p34"/>
              <p:cNvGrpSpPr/>
              <p:nvPr/>
            </p:nvGrpSpPr>
            <p:grpSpPr>
              <a:xfrm flipH="1">
                <a:off x="1333341" y="1412"/>
                <a:ext cx="2585422" cy="2573191"/>
                <a:chOff x="1336281" y="1564286"/>
                <a:chExt cx="2627195" cy="2614766"/>
              </a:xfrm>
            </p:grpSpPr>
            <p:sp>
              <p:nvSpPr>
                <p:cNvPr id="11072" name="Google Shape;11072;p34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73" name="Google Shape;11073;p34"/>
                <p:cNvSpPr/>
                <p:nvPr/>
              </p:nvSpPr>
              <p:spPr>
                <a:xfrm rot="10800000">
                  <a:off x="133628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74" name="Google Shape;11074;p34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75" name="Google Shape;11075;p34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76" name="Google Shape;11076;p34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77" name="Google Shape;11077;p34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78" name="Google Shape;11078;p34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79" name="Google Shape;11079;p34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80" name="Google Shape;11080;p34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81" name="Google Shape;11081;p34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82" name="Google Shape;11082;p34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83" name="Google Shape;11083;p34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84" name="Google Shape;11084;p34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85" name="Google Shape;11085;p34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86" name="Google Shape;11086;p34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87" name="Google Shape;11087;p34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88" name="Google Shape;11088;p34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89" name="Google Shape;11089;p34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90" name="Google Shape;11090;p34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91" name="Google Shape;11091;p34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92" name="Google Shape;11092;p34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93" name="Google Shape;11093;p34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94" name="Google Shape;11094;p34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95" name="Google Shape;11095;p34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96" name="Google Shape;11096;p34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97" name="Google Shape;11097;p34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98" name="Google Shape;11098;p34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99" name="Google Shape;11099;p34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00" name="Google Shape;11100;p34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01" name="Google Shape;11101;p34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02" name="Google Shape;11102;p34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03" name="Google Shape;11103;p34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04" name="Google Shape;11104;p34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05" name="Google Shape;11105;p34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06" name="Google Shape;11106;p34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07" name="Google Shape;11107;p34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08" name="Google Shape;11108;p34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09" name="Google Shape;11109;p34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10" name="Google Shape;11110;p34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11" name="Google Shape;11111;p34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12" name="Google Shape;11112;p34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13" name="Google Shape;11113;p34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14" name="Google Shape;11114;p34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15" name="Google Shape;11115;p34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16" name="Google Shape;11116;p34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17" name="Google Shape;11117;p34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18" name="Google Shape;11118;p34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19" name="Google Shape;11119;p34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20" name="Google Shape;11120;p34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21" name="Google Shape;11121;p34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22" name="Google Shape;11122;p34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23" name="Google Shape;11123;p34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24" name="Google Shape;11124;p34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25" name="Google Shape;11125;p34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26" name="Google Shape;11126;p34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27" name="Google Shape;11127;p34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28" name="Google Shape;11128;p34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29" name="Google Shape;11129;p34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30" name="Google Shape;11130;p34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31" name="Google Shape;11131;p34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32" name="Google Shape;11132;p34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33" name="Google Shape;11133;p34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34" name="Google Shape;11134;p34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35" name="Google Shape;11135;p34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36" name="Google Shape;11136;p34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37" name="Google Shape;11137;p34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38" name="Google Shape;11138;p34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39" name="Google Shape;11139;p34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40" name="Google Shape;11140;p34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41" name="Google Shape;11141;p34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42" name="Google Shape;11142;p34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43" name="Google Shape;11143;p34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44" name="Google Shape;11144;p34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45" name="Google Shape;11145;p34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46" name="Google Shape;11146;p34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47" name="Google Shape;11147;p34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48" name="Google Shape;11148;p34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49" name="Google Shape;11149;p34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50" name="Google Shape;11150;p34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51" name="Google Shape;11151;p34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52" name="Google Shape;11152;p34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153" name="Google Shape;11153;p34"/>
              <p:cNvSpPr/>
              <p:nvPr/>
            </p:nvSpPr>
            <p:spPr>
              <a:xfrm flipH="1">
                <a:off x="26383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4" name="Google Shape;11154;p34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55" name="Google Shape;11155;p34"/>
            <p:cNvGrpSpPr/>
            <p:nvPr/>
          </p:nvGrpSpPr>
          <p:grpSpPr>
            <a:xfrm>
              <a:off x="-858154" y="2571819"/>
              <a:ext cx="1295448" cy="2571807"/>
              <a:chOff x="1333341" y="1"/>
              <a:chExt cx="2590897" cy="5143615"/>
            </a:xfrm>
          </p:grpSpPr>
          <p:grpSp>
            <p:nvGrpSpPr>
              <p:cNvPr id="11156" name="Google Shape;11156;p34"/>
              <p:cNvGrpSpPr/>
              <p:nvPr/>
            </p:nvGrpSpPr>
            <p:grpSpPr>
              <a:xfrm>
                <a:off x="1336308" y="2571793"/>
                <a:ext cx="2587929" cy="2571823"/>
                <a:chOff x="1336281" y="1565676"/>
                <a:chExt cx="2629742" cy="2613376"/>
              </a:xfrm>
            </p:grpSpPr>
            <p:sp>
              <p:nvSpPr>
                <p:cNvPr id="11157" name="Google Shape;11157;p34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58" name="Google Shape;11158;p34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59" name="Google Shape;11159;p34"/>
                <p:cNvSpPr/>
                <p:nvPr/>
              </p:nvSpPr>
              <p:spPr>
                <a:xfrm rot="10800000">
                  <a:off x="2659332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60" name="Google Shape;11160;p34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61" name="Google Shape;11161;p34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62" name="Google Shape;11162;p34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63" name="Google Shape;11163;p34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64" name="Google Shape;11164;p34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65" name="Google Shape;11165;p34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66" name="Google Shape;11166;p34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67" name="Google Shape;11167;p34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68" name="Google Shape;11168;p34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69" name="Google Shape;11169;p34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70" name="Google Shape;11170;p34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71" name="Google Shape;11171;p34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72" name="Google Shape;11172;p34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73" name="Google Shape;11173;p34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74" name="Google Shape;11174;p34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75" name="Google Shape;11175;p34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76" name="Google Shape;11176;p34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77" name="Google Shape;11177;p34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78" name="Google Shape;11178;p34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79" name="Google Shape;11179;p34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80" name="Google Shape;11180;p34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81" name="Google Shape;11181;p34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82" name="Google Shape;11182;p34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83" name="Google Shape;11183;p34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84" name="Google Shape;11184;p34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85" name="Google Shape;11185;p34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86" name="Google Shape;11186;p34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87" name="Google Shape;11187;p34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88" name="Google Shape;11188;p34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89" name="Google Shape;11189;p34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90" name="Google Shape;11190;p34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91" name="Google Shape;11191;p34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92" name="Google Shape;11192;p34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93" name="Google Shape;11193;p34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94" name="Google Shape;11194;p34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95" name="Google Shape;11195;p34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96" name="Google Shape;11196;p34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97" name="Google Shape;11197;p34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98" name="Google Shape;11198;p34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99" name="Google Shape;11199;p34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00" name="Google Shape;11200;p34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01" name="Google Shape;11201;p34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02" name="Google Shape;11202;p34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03" name="Google Shape;11203;p34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04" name="Google Shape;11204;p34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05" name="Google Shape;11205;p34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06" name="Google Shape;11206;p34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07" name="Google Shape;11207;p34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08" name="Google Shape;11208;p34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09" name="Google Shape;11209;p34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10" name="Google Shape;11210;p34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11" name="Google Shape;11211;p34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12" name="Google Shape;11212;p34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13" name="Google Shape;11213;p34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14" name="Google Shape;11214;p34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15" name="Google Shape;11215;p34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16" name="Google Shape;11216;p34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17" name="Google Shape;11217;p34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18" name="Google Shape;11218;p34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19" name="Google Shape;11219;p34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20" name="Google Shape;11220;p34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21" name="Google Shape;11221;p34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22" name="Google Shape;11222;p34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23" name="Google Shape;11223;p34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24" name="Google Shape;11224;p34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25" name="Google Shape;11225;p34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26" name="Google Shape;11226;p34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27" name="Google Shape;11227;p34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28" name="Google Shape;11228;p34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29" name="Google Shape;11229;p34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30" name="Google Shape;11230;p34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31" name="Google Shape;11231;p34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32" name="Google Shape;11232;p34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33" name="Google Shape;11233;p34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34" name="Google Shape;11234;p34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35" name="Google Shape;11235;p34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36" name="Google Shape;11236;p34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37" name="Google Shape;11237;p34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238" name="Google Shape;11238;p34"/>
              <p:cNvGrpSpPr/>
              <p:nvPr/>
            </p:nvGrpSpPr>
            <p:grpSpPr>
              <a:xfrm flipH="1">
                <a:off x="1333341" y="1412"/>
                <a:ext cx="2585422" cy="2573191"/>
                <a:chOff x="1336281" y="1564286"/>
                <a:chExt cx="2627195" cy="2614766"/>
              </a:xfrm>
            </p:grpSpPr>
            <p:sp>
              <p:nvSpPr>
                <p:cNvPr id="11239" name="Google Shape;11239;p34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40" name="Google Shape;11240;p34"/>
                <p:cNvSpPr/>
                <p:nvPr/>
              </p:nvSpPr>
              <p:spPr>
                <a:xfrm rot="10800000">
                  <a:off x="133628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41" name="Google Shape;11241;p34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42" name="Google Shape;11242;p34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43" name="Google Shape;11243;p34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44" name="Google Shape;11244;p34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45" name="Google Shape;11245;p34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46" name="Google Shape;11246;p34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47" name="Google Shape;11247;p34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48" name="Google Shape;11248;p34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49" name="Google Shape;11249;p34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50" name="Google Shape;11250;p34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51" name="Google Shape;11251;p34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52" name="Google Shape;11252;p34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53" name="Google Shape;11253;p34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54" name="Google Shape;11254;p34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55" name="Google Shape;11255;p34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56" name="Google Shape;11256;p34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57" name="Google Shape;11257;p34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58" name="Google Shape;11258;p34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59" name="Google Shape;11259;p34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60" name="Google Shape;11260;p34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61" name="Google Shape;11261;p34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62" name="Google Shape;11262;p34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63" name="Google Shape;11263;p34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64" name="Google Shape;11264;p34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65" name="Google Shape;11265;p34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66" name="Google Shape;11266;p34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67" name="Google Shape;11267;p34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68" name="Google Shape;11268;p34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69" name="Google Shape;11269;p34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70" name="Google Shape;11270;p34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71" name="Google Shape;11271;p34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72" name="Google Shape;11272;p34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73" name="Google Shape;11273;p34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74" name="Google Shape;11274;p34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75" name="Google Shape;11275;p34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76" name="Google Shape;11276;p34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77" name="Google Shape;11277;p34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78" name="Google Shape;11278;p34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79" name="Google Shape;11279;p34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80" name="Google Shape;11280;p34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81" name="Google Shape;11281;p34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82" name="Google Shape;11282;p34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83" name="Google Shape;11283;p34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84" name="Google Shape;11284;p34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85" name="Google Shape;11285;p34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86" name="Google Shape;11286;p34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87" name="Google Shape;11287;p34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88" name="Google Shape;11288;p34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89" name="Google Shape;11289;p34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90" name="Google Shape;11290;p34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91" name="Google Shape;11291;p34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92" name="Google Shape;11292;p34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93" name="Google Shape;11293;p34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94" name="Google Shape;11294;p34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95" name="Google Shape;11295;p34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96" name="Google Shape;11296;p34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97" name="Google Shape;11297;p34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98" name="Google Shape;11298;p34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99" name="Google Shape;11299;p34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00" name="Google Shape;11300;p34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01" name="Google Shape;11301;p34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02" name="Google Shape;11302;p34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03" name="Google Shape;11303;p34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04" name="Google Shape;11304;p34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05" name="Google Shape;11305;p34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06" name="Google Shape;11306;p34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07" name="Google Shape;11307;p34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08" name="Google Shape;11308;p34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09" name="Google Shape;11309;p34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10" name="Google Shape;11310;p34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11" name="Google Shape;11311;p34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12" name="Google Shape;11312;p34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13" name="Google Shape;11313;p34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14" name="Google Shape;11314;p34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15" name="Google Shape;11315;p34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16" name="Google Shape;11316;p34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17" name="Google Shape;11317;p34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18" name="Google Shape;11318;p34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19" name="Google Shape;11319;p34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320" name="Google Shape;11320;p34"/>
              <p:cNvSpPr/>
              <p:nvPr/>
            </p:nvSpPr>
            <p:spPr>
              <a:xfrm flipH="1">
                <a:off x="26383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1" name="Google Shape;11321;p34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322" name="Google Shape;11322;p34"/>
          <p:cNvGrpSpPr/>
          <p:nvPr/>
        </p:nvGrpSpPr>
        <p:grpSpPr>
          <a:xfrm>
            <a:off x="-464665" y="0"/>
            <a:ext cx="1361839" cy="5615558"/>
            <a:chOff x="-464665" y="0"/>
            <a:chExt cx="1361839" cy="5615558"/>
          </a:xfrm>
        </p:grpSpPr>
        <p:sp>
          <p:nvSpPr>
            <p:cNvPr id="11323" name="Google Shape;11323;p34"/>
            <p:cNvSpPr/>
            <p:nvPr/>
          </p:nvSpPr>
          <p:spPr>
            <a:xfrm>
              <a:off x="0" y="0"/>
              <a:ext cx="897174" cy="898948"/>
            </a:xfrm>
            <a:custGeom>
              <a:rect b="b" l="l" r="r" t="t"/>
              <a:pathLst>
                <a:path extrusionOk="0" h="3774" w="3774">
                  <a:moveTo>
                    <a:pt x="37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24" name="Google Shape;11324;p34"/>
            <p:cNvGrpSpPr/>
            <p:nvPr/>
          </p:nvGrpSpPr>
          <p:grpSpPr>
            <a:xfrm rot="10800000">
              <a:off x="-464665" y="4718290"/>
              <a:ext cx="897138" cy="897269"/>
              <a:chOff x="2241850" y="-41650"/>
              <a:chExt cx="1628791" cy="1629028"/>
            </a:xfrm>
          </p:grpSpPr>
          <p:grpSp>
            <p:nvGrpSpPr>
              <p:cNvPr id="11325" name="Google Shape;11325;p34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11326" name="Google Shape;11326;p34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27" name="Google Shape;11327;p34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28" name="Google Shape;11328;p34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29" name="Google Shape;11329;p34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30" name="Google Shape;11330;p34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31" name="Google Shape;11331;p34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32" name="Google Shape;11332;p34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33" name="Google Shape;11333;p34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34" name="Google Shape;11334;p34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35" name="Google Shape;11335;p34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36" name="Google Shape;11336;p34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337" name="Google Shape;11337;p34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8" name="Google Shape;11338;p34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88" name="Google Shape;1088;p5"/>
          <p:cNvSpPr txBox="1"/>
          <p:nvPr>
            <p:ph idx="1" type="subTitle"/>
          </p:nvPr>
        </p:nvSpPr>
        <p:spPr>
          <a:xfrm>
            <a:off x="5055305" y="37934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9" name="Google Shape;1089;p5"/>
          <p:cNvSpPr txBox="1"/>
          <p:nvPr>
            <p:ph idx="2" type="subTitle"/>
          </p:nvPr>
        </p:nvSpPr>
        <p:spPr>
          <a:xfrm>
            <a:off x="1583320" y="37934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0" name="Google Shape;1090;p5"/>
          <p:cNvSpPr txBox="1"/>
          <p:nvPr>
            <p:ph idx="3" type="subTitle"/>
          </p:nvPr>
        </p:nvSpPr>
        <p:spPr>
          <a:xfrm>
            <a:off x="5055296" y="3220800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1" name="Google Shape;1091;p5"/>
          <p:cNvSpPr txBox="1"/>
          <p:nvPr>
            <p:ph idx="4" type="subTitle"/>
          </p:nvPr>
        </p:nvSpPr>
        <p:spPr>
          <a:xfrm>
            <a:off x="1583095" y="3220800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092" name="Google Shape;1092;p5"/>
          <p:cNvPicPr preferRelativeResize="0"/>
          <p:nvPr/>
        </p:nvPicPr>
        <p:blipFill rotWithShape="1">
          <a:blip r:embed="rId2">
            <a:alphaModFix/>
          </a:blip>
          <a:srcRect b="0" l="82306" r="0" t="0"/>
          <a:stretch/>
        </p:blipFill>
        <p:spPr>
          <a:xfrm>
            <a:off x="-868043" y="-25350"/>
            <a:ext cx="1295452" cy="52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5"/>
          <p:cNvGrpSpPr/>
          <p:nvPr/>
        </p:nvGrpSpPr>
        <p:grpSpPr>
          <a:xfrm>
            <a:off x="-858154" y="0"/>
            <a:ext cx="1287237" cy="5143626"/>
            <a:chOff x="-858154" y="0"/>
            <a:chExt cx="1287237" cy="5143626"/>
          </a:xfrm>
        </p:grpSpPr>
        <p:grpSp>
          <p:nvGrpSpPr>
            <p:cNvPr id="1094" name="Google Shape;1094;p5"/>
            <p:cNvGrpSpPr/>
            <p:nvPr/>
          </p:nvGrpSpPr>
          <p:grpSpPr>
            <a:xfrm>
              <a:off x="-858154" y="0"/>
              <a:ext cx="1285891" cy="2571807"/>
              <a:chOff x="1333341" y="1"/>
              <a:chExt cx="2571783" cy="5143615"/>
            </a:xfrm>
          </p:grpSpPr>
          <p:grpSp>
            <p:nvGrpSpPr>
              <p:cNvPr id="1095" name="Google Shape;1095;p5"/>
              <p:cNvGrpSpPr/>
              <p:nvPr/>
            </p:nvGrpSpPr>
            <p:grpSpPr>
              <a:xfrm>
                <a:off x="1336308" y="2571793"/>
                <a:ext cx="2568804" cy="2571823"/>
                <a:chOff x="1336281" y="1565676"/>
                <a:chExt cx="2610308" cy="2613376"/>
              </a:xfrm>
            </p:grpSpPr>
            <p:sp>
              <p:nvSpPr>
                <p:cNvPr id="1096" name="Google Shape;1096;p5"/>
                <p:cNvSpPr/>
                <p:nvPr/>
              </p:nvSpPr>
              <p:spPr>
                <a:xfrm rot="10800000">
                  <a:off x="2640142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7" name="Google Shape;1097;p5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8" name="Google Shape;1098;p5"/>
                <p:cNvSpPr/>
                <p:nvPr/>
              </p:nvSpPr>
              <p:spPr>
                <a:xfrm rot="10800000">
                  <a:off x="2639898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9" name="Google Shape;1099;p5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0" name="Google Shape;1100;p5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1" name="Google Shape;1101;p5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2" name="Google Shape;1102;p5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3" name="Google Shape;1103;p5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4" name="Google Shape;1104;p5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5" name="Google Shape;1105;p5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6" name="Google Shape;1106;p5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7" name="Google Shape;1107;p5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8" name="Google Shape;1108;p5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9" name="Google Shape;1109;p5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0" name="Google Shape;1110;p5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1" name="Google Shape;1111;p5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2" name="Google Shape;1112;p5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3" name="Google Shape;1113;p5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4" name="Google Shape;1114;p5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5" name="Google Shape;1115;p5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6" name="Google Shape;1116;p5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7" name="Google Shape;1117;p5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8" name="Google Shape;1118;p5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9" name="Google Shape;1119;p5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0" name="Google Shape;1120;p5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1" name="Google Shape;1121;p5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2" name="Google Shape;1122;p5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3" name="Google Shape;1123;p5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4" name="Google Shape;1124;p5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5" name="Google Shape;1125;p5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6" name="Google Shape;1126;p5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7" name="Google Shape;1127;p5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8" name="Google Shape;1128;p5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9" name="Google Shape;1129;p5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0" name="Google Shape;1130;p5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1" name="Google Shape;1131;p5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2" name="Google Shape;1132;p5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3" name="Google Shape;1133;p5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4" name="Google Shape;1134;p5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5" name="Google Shape;1135;p5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6" name="Google Shape;1136;p5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7" name="Google Shape;1137;p5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8" name="Google Shape;1138;p5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9" name="Google Shape;1139;p5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0" name="Google Shape;1140;p5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1" name="Google Shape;1141;p5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2" name="Google Shape;1142;p5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3" name="Google Shape;1143;p5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4" name="Google Shape;1144;p5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5" name="Google Shape;1145;p5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6" name="Google Shape;1146;p5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7" name="Google Shape;1147;p5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8" name="Google Shape;1148;p5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9" name="Google Shape;1149;p5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0" name="Google Shape;1150;p5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1" name="Google Shape;1151;p5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2" name="Google Shape;1152;p5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3" name="Google Shape;1153;p5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4" name="Google Shape;1154;p5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5" name="Google Shape;1155;p5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6" name="Google Shape;1156;p5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7" name="Google Shape;1157;p5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8" name="Google Shape;1158;p5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9" name="Google Shape;1159;p5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0" name="Google Shape;1160;p5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1" name="Google Shape;1161;p5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2" name="Google Shape;1162;p5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3" name="Google Shape;1163;p5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4" name="Google Shape;1164;p5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5" name="Google Shape;1165;p5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6" name="Google Shape;1166;p5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7" name="Google Shape;1167;p5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8" name="Google Shape;1168;p5"/>
                <p:cNvSpPr/>
                <p:nvPr/>
              </p:nvSpPr>
              <p:spPr>
                <a:xfrm rot="10800000">
                  <a:off x="2648213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9" name="Google Shape;1169;p5"/>
                <p:cNvSpPr/>
                <p:nvPr/>
              </p:nvSpPr>
              <p:spPr>
                <a:xfrm rot="10800000">
                  <a:off x="2648213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0" name="Google Shape;1170;p5"/>
                <p:cNvSpPr/>
                <p:nvPr/>
              </p:nvSpPr>
              <p:spPr>
                <a:xfrm rot="10800000">
                  <a:off x="2648213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1" name="Google Shape;1171;p5"/>
                <p:cNvSpPr/>
                <p:nvPr/>
              </p:nvSpPr>
              <p:spPr>
                <a:xfrm rot="10800000">
                  <a:off x="2648213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2" name="Google Shape;1172;p5"/>
                <p:cNvSpPr/>
                <p:nvPr/>
              </p:nvSpPr>
              <p:spPr>
                <a:xfrm rot="10800000">
                  <a:off x="2648213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3" name="Google Shape;1173;p5"/>
                <p:cNvSpPr/>
                <p:nvPr/>
              </p:nvSpPr>
              <p:spPr>
                <a:xfrm rot="10800000">
                  <a:off x="2648213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4" name="Google Shape;1174;p5"/>
                <p:cNvSpPr/>
                <p:nvPr/>
              </p:nvSpPr>
              <p:spPr>
                <a:xfrm rot="10800000">
                  <a:off x="2648213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5" name="Google Shape;1175;p5"/>
                <p:cNvSpPr/>
                <p:nvPr/>
              </p:nvSpPr>
              <p:spPr>
                <a:xfrm rot="10800000">
                  <a:off x="2648213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76" name="Google Shape;1176;p5"/>
              <p:cNvGrpSpPr/>
              <p:nvPr/>
            </p:nvGrpSpPr>
            <p:grpSpPr>
              <a:xfrm flipH="1">
                <a:off x="1333341" y="1412"/>
                <a:ext cx="2571772" cy="2573191"/>
                <a:chOff x="1350151" y="1564286"/>
                <a:chExt cx="2613324" cy="2614766"/>
              </a:xfrm>
            </p:grpSpPr>
            <p:sp>
              <p:nvSpPr>
                <p:cNvPr id="1177" name="Google Shape;1177;p5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8" name="Google Shape;1178;p5"/>
                <p:cNvSpPr/>
                <p:nvPr/>
              </p:nvSpPr>
              <p:spPr>
                <a:xfrm rot="10800000">
                  <a:off x="135015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9" name="Google Shape;1179;p5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0" name="Google Shape;1180;p5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1" name="Google Shape;1181;p5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2" name="Google Shape;1182;p5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3" name="Google Shape;1183;p5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4" name="Google Shape;1184;p5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5" name="Google Shape;1185;p5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6" name="Google Shape;1186;p5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7" name="Google Shape;1187;p5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8" name="Google Shape;1188;p5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9" name="Google Shape;1189;p5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0" name="Google Shape;1190;p5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1" name="Google Shape;1191;p5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2" name="Google Shape;1192;p5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3" name="Google Shape;1193;p5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4" name="Google Shape;1194;p5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5" name="Google Shape;1195;p5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6" name="Google Shape;1196;p5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7" name="Google Shape;1197;p5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8" name="Google Shape;1198;p5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9" name="Google Shape;1199;p5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0" name="Google Shape;1200;p5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1" name="Google Shape;1201;p5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2" name="Google Shape;1202;p5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3" name="Google Shape;1203;p5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4" name="Google Shape;1204;p5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5" name="Google Shape;1205;p5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6" name="Google Shape;1206;p5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7" name="Google Shape;1207;p5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8" name="Google Shape;1208;p5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9" name="Google Shape;1209;p5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0" name="Google Shape;1210;p5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1" name="Google Shape;1211;p5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2" name="Google Shape;1212;p5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3" name="Google Shape;1213;p5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4" name="Google Shape;1214;p5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5" name="Google Shape;1215;p5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6" name="Google Shape;1216;p5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7" name="Google Shape;1217;p5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8" name="Google Shape;1218;p5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9" name="Google Shape;1219;p5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0" name="Google Shape;1220;p5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1" name="Google Shape;1221;p5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2" name="Google Shape;1222;p5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3" name="Google Shape;1223;p5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4" name="Google Shape;1224;p5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5" name="Google Shape;1225;p5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6" name="Google Shape;1226;p5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7" name="Google Shape;1227;p5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8" name="Google Shape;1228;p5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9" name="Google Shape;1229;p5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0" name="Google Shape;1230;p5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1" name="Google Shape;1231;p5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2" name="Google Shape;1232;p5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3" name="Google Shape;1233;p5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4" name="Google Shape;1234;p5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5" name="Google Shape;1235;p5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6" name="Google Shape;1236;p5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7" name="Google Shape;1237;p5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8" name="Google Shape;1238;p5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9" name="Google Shape;1239;p5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0" name="Google Shape;1240;p5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1" name="Google Shape;1241;p5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2" name="Google Shape;1242;p5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3" name="Google Shape;1243;p5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4" name="Google Shape;1244;p5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5" name="Google Shape;1245;p5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6" name="Google Shape;1246;p5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7" name="Google Shape;1247;p5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8" name="Google Shape;1248;p5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9" name="Google Shape;1249;p5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0" name="Google Shape;1250;p5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1" name="Google Shape;1251;p5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2" name="Google Shape;1252;p5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3" name="Google Shape;1253;p5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4" name="Google Shape;1254;p5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5" name="Google Shape;1255;p5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6" name="Google Shape;1256;p5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7" name="Google Shape;1257;p5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58" name="Google Shape;1258;p5"/>
              <p:cNvSpPr/>
              <p:nvPr/>
            </p:nvSpPr>
            <p:spPr>
              <a:xfrm flipH="1">
                <a:off x="26192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5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0" name="Google Shape;1260;p5"/>
            <p:cNvGrpSpPr/>
            <p:nvPr/>
          </p:nvGrpSpPr>
          <p:grpSpPr>
            <a:xfrm>
              <a:off x="-858154" y="2571819"/>
              <a:ext cx="1287237" cy="2571807"/>
              <a:chOff x="1333341" y="1"/>
              <a:chExt cx="2574474" cy="5143615"/>
            </a:xfrm>
          </p:grpSpPr>
          <p:grpSp>
            <p:nvGrpSpPr>
              <p:cNvPr id="1261" name="Google Shape;1261;p5"/>
              <p:cNvGrpSpPr/>
              <p:nvPr/>
            </p:nvGrpSpPr>
            <p:grpSpPr>
              <a:xfrm>
                <a:off x="1336308" y="2571793"/>
                <a:ext cx="2571507" cy="2571823"/>
                <a:chOff x="1336281" y="1565676"/>
                <a:chExt cx="2613054" cy="2613376"/>
              </a:xfrm>
            </p:grpSpPr>
            <p:sp>
              <p:nvSpPr>
                <p:cNvPr id="1262" name="Google Shape;1262;p5"/>
                <p:cNvSpPr/>
                <p:nvPr/>
              </p:nvSpPr>
              <p:spPr>
                <a:xfrm rot="10800000">
                  <a:off x="2642888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3" name="Google Shape;1263;p5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4" name="Google Shape;1264;p5"/>
                <p:cNvSpPr/>
                <p:nvPr/>
              </p:nvSpPr>
              <p:spPr>
                <a:xfrm rot="10800000">
                  <a:off x="2642644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5" name="Google Shape;1265;p5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6" name="Google Shape;1266;p5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7" name="Google Shape;1267;p5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8" name="Google Shape;1268;p5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9" name="Google Shape;1269;p5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0" name="Google Shape;1270;p5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1" name="Google Shape;1271;p5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2" name="Google Shape;1272;p5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3" name="Google Shape;1273;p5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4" name="Google Shape;1274;p5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5" name="Google Shape;1275;p5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6" name="Google Shape;1276;p5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7" name="Google Shape;1277;p5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8" name="Google Shape;1278;p5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9" name="Google Shape;1279;p5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0" name="Google Shape;1280;p5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1" name="Google Shape;1281;p5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2" name="Google Shape;1282;p5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3" name="Google Shape;1283;p5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4" name="Google Shape;1284;p5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5" name="Google Shape;1285;p5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6" name="Google Shape;1286;p5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7" name="Google Shape;1287;p5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8" name="Google Shape;1288;p5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9" name="Google Shape;1289;p5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0" name="Google Shape;1290;p5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1" name="Google Shape;1291;p5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2" name="Google Shape;1292;p5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3" name="Google Shape;1293;p5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4" name="Google Shape;1294;p5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5" name="Google Shape;1295;p5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6" name="Google Shape;1296;p5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7" name="Google Shape;1297;p5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8" name="Google Shape;1298;p5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9" name="Google Shape;1299;p5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0" name="Google Shape;1300;p5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1" name="Google Shape;1301;p5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2" name="Google Shape;1302;p5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3" name="Google Shape;1303;p5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4" name="Google Shape;1304;p5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5" name="Google Shape;1305;p5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6" name="Google Shape;1306;p5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7" name="Google Shape;1307;p5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8" name="Google Shape;1308;p5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9" name="Google Shape;1309;p5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0" name="Google Shape;1310;p5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1" name="Google Shape;1311;p5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2" name="Google Shape;1312;p5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3" name="Google Shape;1313;p5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4" name="Google Shape;1314;p5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5" name="Google Shape;1315;p5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6" name="Google Shape;1316;p5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7" name="Google Shape;1317;p5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8" name="Google Shape;1318;p5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9" name="Google Shape;1319;p5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0" name="Google Shape;1320;p5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1" name="Google Shape;1321;p5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2" name="Google Shape;1322;p5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3" name="Google Shape;1323;p5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4" name="Google Shape;1324;p5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5" name="Google Shape;1325;p5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6" name="Google Shape;1326;p5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7" name="Google Shape;1327;p5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8" name="Google Shape;1328;p5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9" name="Google Shape;1329;p5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0" name="Google Shape;1330;p5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1" name="Google Shape;1331;p5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2" name="Google Shape;1332;p5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3" name="Google Shape;1333;p5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4" name="Google Shape;1334;p5"/>
                <p:cNvSpPr/>
                <p:nvPr/>
              </p:nvSpPr>
              <p:spPr>
                <a:xfrm rot="10800000">
                  <a:off x="2645432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5" name="Google Shape;1335;p5"/>
                <p:cNvSpPr/>
                <p:nvPr/>
              </p:nvSpPr>
              <p:spPr>
                <a:xfrm rot="10800000">
                  <a:off x="2645432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6" name="Google Shape;1336;p5"/>
                <p:cNvSpPr/>
                <p:nvPr/>
              </p:nvSpPr>
              <p:spPr>
                <a:xfrm rot="10800000">
                  <a:off x="2645432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7" name="Google Shape;1337;p5"/>
                <p:cNvSpPr/>
                <p:nvPr/>
              </p:nvSpPr>
              <p:spPr>
                <a:xfrm rot="10800000">
                  <a:off x="2645432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8" name="Google Shape;1338;p5"/>
                <p:cNvSpPr/>
                <p:nvPr/>
              </p:nvSpPr>
              <p:spPr>
                <a:xfrm rot="10800000">
                  <a:off x="2645432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9" name="Google Shape;1339;p5"/>
                <p:cNvSpPr/>
                <p:nvPr/>
              </p:nvSpPr>
              <p:spPr>
                <a:xfrm rot="10800000">
                  <a:off x="2645432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0" name="Google Shape;1340;p5"/>
                <p:cNvSpPr/>
                <p:nvPr/>
              </p:nvSpPr>
              <p:spPr>
                <a:xfrm rot="10800000">
                  <a:off x="2645432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1" name="Google Shape;1341;p5"/>
                <p:cNvSpPr/>
                <p:nvPr/>
              </p:nvSpPr>
              <p:spPr>
                <a:xfrm rot="10800000">
                  <a:off x="2645432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42" name="Google Shape;1342;p5"/>
              <p:cNvGrpSpPr/>
              <p:nvPr/>
            </p:nvGrpSpPr>
            <p:grpSpPr>
              <a:xfrm flipH="1">
                <a:off x="1333341" y="1412"/>
                <a:ext cx="2570547" cy="2573191"/>
                <a:chOff x="1351396" y="1564286"/>
                <a:chExt cx="2612080" cy="2614766"/>
              </a:xfrm>
            </p:grpSpPr>
            <p:sp>
              <p:nvSpPr>
                <p:cNvPr id="1343" name="Google Shape;1343;p5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4" name="Google Shape;1344;p5"/>
                <p:cNvSpPr/>
                <p:nvPr/>
              </p:nvSpPr>
              <p:spPr>
                <a:xfrm rot="10800000">
                  <a:off x="1351396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5" name="Google Shape;1345;p5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6" name="Google Shape;1346;p5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7" name="Google Shape;1347;p5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8" name="Google Shape;1348;p5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9" name="Google Shape;1349;p5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0" name="Google Shape;1350;p5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1" name="Google Shape;1351;p5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2" name="Google Shape;1352;p5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3" name="Google Shape;1353;p5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4" name="Google Shape;1354;p5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5" name="Google Shape;1355;p5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6" name="Google Shape;1356;p5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7" name="Google Shape;1357;p5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8" name="Google Shape;1358;p5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9" name="Google Shape;1359;p5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0" name="Google Shape;1360;p5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1" name="Google Shape;1361;p5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2" name="Google Shape;1362;p5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3" name="Google Shape;1363;p5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4" name="Google Shape;1364;p5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5" name="Google Shape;1365;p5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6" name="Google Shape;1366;p5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7" name="Google Shape;1367;p5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8" name="Google Shape;1368;p5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9" name="Google Shape;1369;p5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0" name="Google Shape;1370;p5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1" name="Google Shape;1371;p5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2" name="Google Shape;1372;p5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3" name="Google Shape;1373;p5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4" name="Google Shape;1374;p5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5" name="Google Shape;1375;p5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6" name="Google Shape;1376;p5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7" name="Google Shape;1377;p5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8" name="Google Shape;1378;p5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9" name="Google Shape;1379;p5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0" name="Google Shape;1380;p5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1" name="Google Shape;1381;p5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2" name="Google Shape;1382;p5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3" name="Google Shape;1383;p5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4" name="Google Shape;1384;p5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5" name="Google Shape;1385;p5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6" name="Google Shape;1386;p5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7" name="Google Shape;1387;p5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8" name="Google Shape;1388;p5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9" name="Google Shape;1389;p5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0" name="Google Shape;1390;p5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1" name="Google Shape;1391;p5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2" name="Google Shape;1392;p5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3" name="Google Shape;1393;p5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4" name="Google Shape;1394;p5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5" name="Google Shape;1395;p5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6" name="Google Shape;1396;p5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7" name="Google Shape;1397;p5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8" name="Google Shape;1398;p5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9" name="Google Shape;1399;p5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0" name="Google Shape;1400;p5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1" name="Google Shape;1401;p5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2" name="Google Shape;1402;p5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3" name="Google Shape;1403;p5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4" name="Google Shape;1404;p5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5" name="Google Shape;1405;p5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6" name="Google Shape;1406;p5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7" name="Google Shape;1407;p5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8" name="Google Shape;1408;p5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9" name="Google Shape;1409;p5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0" name="Google Shape;1410;p5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1" name="Google Shape;1411;p5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2" name="Google Shape;1412;p5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3" name="Google Shape;1413;p5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4" name="Google Shape;1414;p5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5" name="Google Shape;1415;p5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6" name="Google Shape;1416;p5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7" name="Google Shape;1417;p5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8" name="Google Shape;1418;p5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9" name="Google Shape;1419;p5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0" name="Google Shape;1420;p5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1" name="Google Shape;1421;p5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2" name="Google Shape;1422;p5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3" name="Google Shape;1423;p5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24" name="Google Shape;1424;p5"/>
              <p:cNvSpPr/>
              <p:nvPr/>
            </p:nvSpPr>
            <p:spPr>
              <a:xfrm flipH="1">
                <a:off x="2617959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5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26" name="Google Shape;1426;p5"/>
          <p:cNvGrpSpPr/>
          <p:nvPr/>
        </p:nvGrpSpPr>
        <p:grpSpPr>
          <a:xfrm>
            <a:off x="4123431" y="4286131"/>
            <a:ext cx="5033630" cy="1313168"/>
            <a:chOff x="4123431" y="4286131"/>
            <a:chExt cx="5033630" cy="1313168"/>
          </a:xfrm>
        </p:grpSpPr>
        <p:grpSp>
          <p:nvGrpSpPr>
            <p:cNvPr id="1427" name="Google Shape;1427;p5"/>
            <p:cNvGrpSpPr/>
            <p:nvPr/>
          </p:nvGrpSpPr>
          <p:grpSpPr>
            <a:xfrm rot="10800000">
              <a:off x="4123431" y="4702030"/>
              <a:ext cx="897138" cy="897269"/>
              <a:chOff x="2241850" y="-41650"/>
              <a:chExt cx="1628791" cy="1629028"/>
            </a:xfrm>
          </p:grpSpPr>
          <p:grpSp>
            <p:nvGrpSpPr>
              <p:cNvPr id="1428" name="Google Shape;1428;p5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1429" name="Google Shape;1429;p5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0" name="Google Shape;1430;p5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1" name="Google Shape;1431;p5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2" name="Google Shape;1432;p5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3" name="Google Shape;1433;p5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4" name="Google Shape;1434;p5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5" name="Google Shape;1435;p5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6" name="Google Shape;1436;p5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7" name="Google Shape;1437;p5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8" name="Google Shape;1438;p5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9" name="Google Shape;1439;p5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40" name="Google Shape;1440;p5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5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2" name="Google Shape;1442;p5"/>
            <p:cNvGrpSpPr/>
            <p:nvPr/>
          </p:nvGrpSpPr>
          <p:grpSpPr>
            <a:xfrm>
              <a:off x="8256187" y="4286131"/>
              <a:ext cx="900873" cy="898959"/>
              <a:chOff x="4221163" y="2586038"/>
              <a:chExt cx="746127" cy="744541"/>
            </a:xfrm>
          </p:grpSpPr>
          <p:sp>
            <p:nvSpPr>
              <p:cNvPr id="1443" name="Google Shape;1443;p5"/>
              <p:cNvSpPr/>
              <p:nvPr/>
            </p:nvSpPr>
            <p:spPr>
              <a:xfrm>
                <a:off x="4221163" y="2586038"/>
                <a:ext cx="746124" cy="744541"/>
              </a:xfrm>
              <a:custGeom>
                <a:rect b="b" l="l" r="r" t="t"/>
                <a:pathLst>
                  <a:path extrusionOk="0" h="3459" w="3459">
                    <a:moveTo>
                      <a:pt x="0" y="3459"/>
                    </a:moveTo>
                    <a:cubicBezTo>
                      <a:pt x="76" y="3459"/>
                      <a:pt x="76" y="3459"/>
                      <a:pt x="76" y="3459"/>
                    </a:cubicBezTo>
                    <a:cubicBezTo>
                      <a:pt x="76" y="1594"/>
                      <a:pt x="1594" y="76"/>
                      <a:pt x="3459" y="76"/>
                    </a:cubicBezTo>
                    <a:cubicBezTo>
                      <a:pt x="3459" y="0"/>
                      <a:pt x="3459" y="0"/>
                      <a:pt x="3459" y="0"/>
                    </a:cubicBezTo>
                    <a:cubicBezTo>
                      <a:pt x="1552" y="0"/>
                      <a:pt x="0" y="1552"/>
                      <a:pt x="0" y="3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5"/>
              <p:cNvSpPr/>
              <p:nvPr/>
            </p:nvSpPr>
            <p:spPr>
              <a:xfrm>
                <a:off x="4292600" y="2655888"/>
                <a:ext cx="674686" cy="674686"/>
              </a:xfrm>
              <a:custGeom>
                <a:rect b="b" l="l" r="r" t="t"/>
                <a:pathLst>
                  <a:path extrusionOk="0" h="3128" w="3128">
                    <a:moveTo>
                      <a:pt x="0" y="3128"/>
                    </a:moveTo>
                    <a:cubicBezTo>
                      <a:pt x="76" y="3128"/>
                      <a:pt x="76" y="3128"/>
                      <a:pt x="76" y="3128"/>
                    </a:cubicBezTo>
                    <a:cubicBezTo>
                      <a:pt x="76" y="1445"/>
                      <a:pt x="1445" y="76"/>
                      <a:pt x="3128" y="76"/>
                    </a:cubicBezTo>
                    <a:cubicBezTo>
                      <a:pt x="3128" y="0"/>
                      <a:pt x="3128" y="0"/>
                      <a:pt x="3128" y="0"/>
                    </a:cubicBezTo>
                    <a:cubicBezTo>
                      <a:pt x="1403" y="0"/>
                      <a:pt x="0" y="1403"/>
                      <a:pt x="0" y="3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5"/>
              <p:cNvSpPr/>
              <p:nvPr/>
            </p:nvSpPr>
            <p:spPr>
              <a:xfrm>
                <a:off x="4359275" y="2724150"/>
                <a:ext cx="608014" cy="606423"/>
              </a:xfrm>
              <a:custGeom>
                <a:rect b="b" l="l" r="r" t="t"/>
                <a:pathLst>
                  <a:path extrusionOk="0" h="2817" w="2817">
                    <a:moveTo>
                      <a:pt x="0" y="2817"/>
                    </a:moveTo>
                    <a:cubicBezTo>
                      <a:pt x="76" y="2817"/>
                      <a:pt x="76" y="2817"/>
                      <a:pt x="76" y="2817"/>
                    </a:cubicBezTo>
                    <a:cubicBezTo>
                      <a:pt x="76" y="1305"/>
                      <a:pt x="1305" y="76"/>
                      <a:pt x="2817" y="76"/>
                    </a:cubicBezTo>
                    <a:cubicBezTo>
                      <a:pt x="2817" y="0"/>
                      <a:pt x="2817" y="0"/>
                      <a:pt x="2817" y="0"/>
                    </a:cubicBezTo>
                    <a:cubicBezTo>
                      <a:pt x="1263" y="0"/>
                      <a:pt x="0" y="1263"/>
                      <a:pt x="0" y="28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5"/>
              <p:cNvSpPr/>
              <p:nvPr/>
            </p:nvSpPr>
            <p:spPr>
              <a:xfrm>
                <a:off x="4422775" y="2787650"/>
                <a:ext cx="544511" cy="542923"/>
              </a:xfrm>
              <a:custGeom>
                <a:rect b="b" l="l" r="r" t="t"/>
                <a:pathLst>
                  <a:path extrusionOk="0" h="2521" w="2521">
                    <a:moveTo>
                      <a:pt x="0" y="2521"/>
                    </a:moveTo>
                    <a:cubicBezTo>
                      <a:pt x="76" y="2521"/>
                      <a:pt x="76" y="2521"/>
                      <a:pt x="76" y="2521"/>
                    </a:cubicBezTo>
                    <a:cubicBezTo>
                      <a:pt x="76" y="1173"/>
                      <a:pt x="1173" y="76"/>
                      <a:pt x="2521" y="76"/>
                    </a:cubicBezTo>
                    <a:cubicBezTo>
                      <a:pt x="2521" y="0"/>
                      <a:pt x="2521" y="0"/>
                      <a:pt x="2521" y="0"/>
                    </a:cubicBezTo>
                    <a:cubicBezTo>
                      <a:pt x="1131" y="0"/>
                      <a:pt x="0" y="1131"/>
                      <a:pt x="0" y="25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5"/>
              <p:cNvSpPr/>
              <p:nvPr/>
            </p:nvSpPr>
            <p:spPr>
              <a:xfrm>
                <a:off x="4487863" y="2852738"/>
                <a:ext cx="479426" cy="477835"/>
              </a:xfrm>
              <a:custGeom>
                <a:rect b="b" l="l" r="r" t="t"/>
                <a:pathLst>
                  <a:path extrusionOk="0" h="2218" w="2218">
                    <a:moveTo>
                      <a:pt x="0" y="2218"/>
                    </a:moveTo>
                    <a:cubicBezTo>
                      <a:pt x="76" y="2218"/>
                      <a:pt x="76" y="2218"/>
                      <a:pt x="76" y="2218"/>
                    </a:cubicBezTo>
                    <a:cubicBezTo>
                      <a:pt x="76" y="1037"/>
                      <a:pt x="1037" y="76"/>
                      <a:pt x="2218" y="76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995" y="0"/>
                      <a:pt x="0" y="995"/>
                      <a:pt x="0" y="22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5"/>
              <p:cNvSpPr/>
              <p:nvPr/>
            </p:nvSpPr>
            <p:spPr>
              <a:xfrm>
                <a:off x="4546600" y="2911475"/>
                <a:ext cx="420686" cy="419100"/>
              </a:xfrm>
              <a:custGeom>
                <a:rect b="b" l="l" r="r" t="t"/>
                <a:pathLst>
                  <a:path extrusionOk="0" h="1946" w="1946">
                    <a:moveTo>
                      <a:pt x="0" y="1946"/>
                    </a:moveTo>
                    <a:cubicBezTo>
                      <a:pt x="76" y="1946"/>
                      <a:pt x="76" y="1946"/>
                      <a:pt x="76" y="1946"/>
                    </a:cubicBezTo>
                    <a:cubicBezTo>
                      <a:pt x="76" y="915"/>
                      <a:pt x="915" y="76"/>
                      <a:pt x="1946" y="76"/>
                    </a:cubicBezTo>
                    <a:cubicBezTo>
                      <a:pt x="1946" y="0"/>
                      <a:pt x="1946" y="0"/>
                      <a:pt x="1946" y="0"/>
                    </a:cubicBezTo>
                    <a:cubicBezTo>
                      <a:pt x="873" y="0"/>
                      <a:pt x="0" y="873"/>
                      <a:pt x="0" y="19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5"/>
              <p:cNvSpPr/>
              <p:nvPr/>
            </p:nvSpPr>
            <p:spPr>
              <a:xfrm>
                <a:off x="4610100" y="2974975"/>
                <a:ext cx="357186" cy="355601"/>
              </a:xfrm>
              <a:custGeom>
                <a:rect b="b" l="l" r="r" t="t"/>
                <a:pathLst>
                  <a:path extrusionOk="0" h="1651" w="1651">
                    <a:moveTo>
                      <a:pt x="0" y="1651"/>
                    </a:moveTo>
                    <a:cubicBezTo>
                      <a:pt x="76" y="1651"/>
                      <a:pt x="76" y="1651"/>
                      <a:pt x="76" y="1651"/>
                    </a:cubicBezTo>
                    <a:cubicBezTo>
                      <a:pt x="76" y="782"/>
                      <a:pt x="783" y="76"/>
                      <a:pt x="1651" y="76"/>
                    </a:cubicBezTo>
                    <a:cubicBezTo>
                      <a:pt x="1651" y="0"/>
                      <a:pt x="1651" y="0"/>
                      <a:pt x="1651" y="0"/>
                    </a:cubicBezTo>
                    <a:cubicBezTo>
                      <a:pt x="741" y="0"/>
                      <a:pt x="0" y="740"/>
                      <a:pt x="0" y="16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5"/>
              <p:cNvSpPr/>
              <p:nvPr/>
            </p:nvSpPr>
            <p:spPr>
              <a:xfrm>
                <a:off x="4672013" y="3036888"/>
                <a:ext cx="295274" cy="293689"/>
              </a:xfrm>
              <a:custGeom>
                <a:rect b="b" l="l" r="r" t="t"/>
                <a:pathLst>
                  <a:path extrusionOk="0" h="1363" w="1363">
                    <a:moveTo>
                      <a:pt x="0" y="1363"/>
                    </a:moveTo>
                    <a:cubicBezTo>
                      <a:pt x="77" y="1363"/>
                      <a:pt x="77" y="1363"/>
                      <a:pt x="77" y="1363"/>
                    </a:cubicBezTo>
                    <a:cubicBezTo>
                      <a:pt x="77" y="653"/>
                      <a:pt x="654" y="77"/>
                      <a:pt x="1363" y="77"/>
                    </a:cubicBezTo>
                    <a:cubicBezTo>
                      <a:pt x="1363" y="0"/>
                      <a:pt x="1363" y="0"/>
                      <a:pt x="1363" y="0"/>
                    </a:cubicBezTo>
                    <a:cubicBezTo>
                      <a:pt x="612" y="0"/>
                      <a:pt x="0" y="611"/>
                      <a:pt x="0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5"/>
              <p:cNvSpPr/>
              <p:nvPr/>
            </p:nvSpPr>
            <p:spPr>
              <a:xfrm>
                <a:off x="4743450" y="3108325"/>
                <a:ext cx="223838" cy="222249"/>
              </a:xfrm>
              <a:custGeom>
                <a:rect b="b" l="l" r="r" t="t"/>
                <a:pathLst>
                  <a:path extrusionOk="0" h="1032" w="1032">
                    <a:moveTo>
                      <a:pt x="0" y="1032"/>
                    </a:moveTo>
                    <a:cubicBezTo>
                      <a:pt x="76" y="1032"/>
                      <a:pt x="76" y="1032"/>
                      <a:pt x="76" y="1032"/>
                    </a:cubicBezTo>
                    <a:cubicBezTo>
                      <a:pt x="76" y="505"/>
                      <a:pt x="505" y="76"/>
                      <a:pt x="1032" y="76"/>
                    </a:cubicBezTo>
                    <a:cubicBezTo>
                      <a:pt x="1032" y="0"/>
                      <a:pt x="1032" y="0"/>
                      <a:pt x="1032" y="0"/>
                    </a:cubicBezTo>
                    <a:cubicBezTo>
                      <a:pt x="463" y="0"/>
                      <a:pt x="0" y="463"/>
                      <a:pt x="0" y="10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52" name="Google Shape;1452;p5"/>
          <p:cNvSpPr/>
          <p:nvPr/>
        </p:nvSpPr>
        <p:spPr>
          <a:xfrm flipH="1">
            <a:off x="8246834" y="0"/>
            <a:ext cx="897174" cy="898948"/>
          </a:xfrm>
          <a:custGeom>
            <a:rect b="b" l="l" r="r" t="t"/>
            <a:pathLst>
              <a:path extrusionOk="0" h="3774" w="3774">
                <a:moveTo>
                  <a:pt x="377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774"/>
                  <a:pt x="0" y="3774"/>
                  <a:pt x="0" y="3774"/>
                </a:cubicBezTo>
                <a:cubicBezTo>
                  <a:pt x="0" y="1690"/>
                  <a:pt x="1690" y="0"/>
                  <a:pt x="3774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455" name="Google Shape;1455;p6"/>
          <p:cNvPicPr preferRelativeResize="0"/>
          <p:nvPr/>
        </p:nvPicPr>
        <p:blipFill rotWithShape="1">
          <a:blip r:embed="rId2">
            <a:alphaModFix/>
          </a:blip>
          <a:srcRect b="0" l="0" r="82306" t="0"/>
          <a:stretch/>
        </p:blipFill>
        <p:spPr>
          <a:xfrm>
            <a:off x="8706700" y="-25350"/>
            <a:ext cx="1295452" cy="52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6" name="Google Shape;1456;p6"/>
          <p:cNvGrpSpPr/>
          <p:nvPr/>
        </p:nvGrpSpPr>
        <p:grpSpPr>
          <a:xfrm rot="10800000">
            <a:off x="8706696" y="0"/>
            <a:ext cx="1295448" cy="5143626"/>
            <a:chOff x="-858154" y="0"/>
            <a:chExt cx="1295448" cy="5143626"/>
          </a:xfrm>
        </p:grpSpPr>
        <p:grpSp>
          <p:nvGrpSpPr>
            <p:cNvPr id="1457" name="Google Shape;1457;p6"/>
            <p:cNvGrpSpPr/>
            <p:nvPr/>
          </p:nvGrpSpPr>
          <p:grpSpPr>
            <a:xfrm>
              <a:off x="-858154" y="0"/>
              <a:ext cx="1295448" cy="2571807"/>
              <a:chOff x="1333341" y="1"/>
              <a:chExt cx="2590897" cy="5143615"/>
            </a:xfrm>
          </p:grpSpPr>
          <p:grpSp>
            <p:nvGrpSpPr>
              <p:cNvPr id="1458" name="Google Shape;1458;p6"/>
              <p:cNvGrpSpPr/>
              <p:nvPr/>
            </p:nvGrpSpPr>
            <p:grpSpPr>
              <a:xfrm>
                <a:off x="1336308" y="2571793"/>
                <a:ext cx="2587929" cy="2571823"/>
                <a:chOff x="1336281" y="1565676"/>
                <a:chExt cx="2629742" cy="2613376"/>
              </a:xfrm>
            </p:grpSpPr>
            <p:sp>
              <p:nvSpPr>
                <p:cNvPr id="1459" name="Google Shape;1459;p6"/>
                <p:cNvSpPr/>
                <p:nvPr/>
              </p:nvSpPr>
              <p:spPr>
                <a:xfrm rot="10800000">
                  <a:off x="2661634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0" name="Google Shape;1460;p6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1" name="Google Shape;1461;p6"/>
                <p:cNvSpPr/>
                <p:nvPr/>
              </p:nvSpPr>
              <p:spPr>
                <a:xfrm rot="10800000">
                  <a:off x="2659332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2" name="Google Shape;1462;p6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3" name="Google Shape;1463;p6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4" name="Google Shape;1464;p6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5" name="Google Shape;1465;p6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6" name="Google Shape;1466;p6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7" name="Google Shape;1467;p6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8" name="Google Shape;1468;p6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9" name="Google Shape;1469;p6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0" name="Google Shape;1470;p6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1" name="Google Shape;1471;p6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2" name="Google Shape;1472;p6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3" name="Google Shape;1473;p6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4" name="Google Shape;1474;p6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5" name="Google Shape;1475;p6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6" name="Google Shape;1476;p6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7" name="Google Shape;1477;p6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8" name="Google Shape;1478;p6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9" name="Google Shape;1479;p6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0" name="Google Shape;1480;p6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1" name="Google Shape;1481;p6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2" name="Google Shape;1482;p6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3" name="Google Shape;1483;p6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4" name="Google Shape;1484;p6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5" name="Google Shape;1485;p6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6" name="Google Shape;1486;p6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7" name="Google Shape;1487;p6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8" name="Google Shape;1488;p6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9" name="Google Shape;1489;p6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0" name="Google Shape;1490;p6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1" name="Google Shape;1491;p6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2" name="Google Shape;1492;p6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3" name="Google Shape;1493;p6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4" name="Google Shape;1494;p6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5" name="Google Shape;1495;p6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6" name="Google Shape;1496;p6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7" name="Google Shape;1497;p6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8" name="Google Shape;1498;p6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9" name="Google Shape;1499;p6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0" name="Google Shape;1500;p6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1" name="Google Shape;1501;p6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2" name="Google Shape;1502;p6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3" name="Google Shape;1503;p6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4" name="Google Shape;1504;p6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5" name="Google Shape;1505;p6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6" name="Google Shape;1506;p6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7" name="Google Shape;1507;p6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8" name="Google Shape;1508;p6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9" name="Google Shape;1509;p6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0" name="Google Shape;1510;p6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1" name="Google Shape;1511;p6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2" name="Google Shape;1512;p6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3" name="Google Shape;1513;p6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4" name="Google Shape;1514;p6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5" name="Google Shape;1515;p6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6" name="Google Shape;1516;p6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7" name="Google Shape;1517;p6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8" name="Google Shape;1518;p6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9" name="Google Shape;1519;p6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0" name="Google Shape;1520;p6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1" name="Google Shape;1521;p6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2" name="Google Shape;1522;p6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3" name="Google Shape;1523;p6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4" name="Google Shape;1524;p6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5" name="Google Shape;1525;p6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6" name="Google Shape;1526;p6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7" name="Google Shape;1527;p6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8" name="Google Shape;1528;p6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9" name="Google Shape;1529;p6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0" name="Google Shape;1530;p6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1" name="Google Shape;1531;p6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2" name="Google Shape;1532;p6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3" name="Google Shape;1533;p6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4" name="Google Shape;1534;p6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5" name="Google Shape;1535;p6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6" name="Google Shape;1536;p6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7" name="Google Shape;1537;p6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8" name="Google Shape;1538;p6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9" name="Google Shape;1539;p6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40" name="Google Shape;1540;p6"/>
              <p:cNvGrpSpPr/>
              <p:nvPr/>
            </p:nvGrpSpPr>
            <p:grpSpPr>
              <a:xfrm flipH="1">
                <a:off x="1333341" y="1412"/>
                <a:ext cx="2590185" cy="2573191"/>
                <a:chOff x="1331442" y="1564286"/>
                <a:chExt cx="2632034" cy="2614766"/>
              </a:xfrm>
            </p:grpSpPr>
            <p:sp>
              <p:nvSpPr>
                <p:cNvPr id="1541" name="Google Shape;1541;p6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2" name="Google Shape;1542;p6"/>
                <p:cNvSpPr/>
                <p:nvPr/>
              </p:nvSpPr>
              <p:spPr>
                <a:xfrm rot="10800000">
                  <a:off x="1331442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3" name="Google Shape;1543;p6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4" name="Google Shape;1544;p6"/>
                <p:cNvSpPr/>
                <p:nvPr/>
              </p:nvSpPr>
              <p:spPr>
                <a:xfrm rot="10800000">
                  <a:off x="1338169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5" name="Google Shape;1545;p6"/>
                <p:cNvSpPr/>
                <p:nvPr/>
              </p:nvSpPr>
              <p:spPr>
                <a:xfrm rot="10800000">
                  <a:off x="1338171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6" name="Google Shape;1546;p6"/>
                <p:cNvSpPr/>
                <p:nvPr/>
              </p:nvSpPr>
              <p:spPr>
                <a:xfrm rot="10800000">
                  <a:off x="1338153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7" name="Google Shape;1547;p6"/>
                <p:cNvSpPr/>
                <p:nvPr/>
              </p:nvSpPr>
              <p:spPr>
                <a:xfrm rot="10800000">
                  <a:off x="1338170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8" name="Google Shape;1548;p6"/>
                <p:cNvSpPr/>
                <p:nvPr/>
              </p:nvSpPr>
              <p:spPr>
                <a:xfrm rot="10800000">
                  <a:off x="1338157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9" name="Google Shape;1549;p6"/>
                <p:cNvSpPr/>
                <p:nvPr/>
              </p:nvSpPr>
              <p:spPr>
                <a:xfrm rot="10800000">
                  <a:off x="1338168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0" name="Google Shape;1550;p6"/>
                <p:cNvSpPr/>
                <p:nvPr/>
              </p:nvSpPr>
              <p:spPr>
                <a:xfrm rot="10800000">
                  <a:off x="1338166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1" name="Google Shape;1551;p6"/>
                <p:cNvSpPr/>
                <p:nvPr/>
              </p:nvSpPr>
              <p:spPr>
                <a:xfrm rot="10800000">
                  <a:off x="1338168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2" name="Google Shape;1552;p6"/>
                <p:cNvSpPr/>
                <p:nvPr/>
              </p:nvSpPr>
              <p:spPr>
                <a:xfrm rot="10800000">
                  <a:off x="1338162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3" name="Google Shape;1553;p6"/>
                <p:cNvSpPr/>
                <p:nvPr/>
              </p:nvSpPr>
              <p:spPr>
                <a:xfrm rot="10800000">
                  <a:off x="1338161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4" name="Google Shape;1554;p6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5" name="Google Shape;1555;p6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6" name="Google Shape;1556;p6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7" name="Google Shape;1557;p6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8" name="Google Shape;1558;p6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9" name="Google Shape;1559;p6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0" name="Google Shape;1560;p6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1" name="Google Shape;1561;p6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2" name="Google Shape;1562;p6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3" name="Google Shape;1563;p6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4" name="Google Shape;1564;p6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5" name="Google Shape;1565;p6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6" name="Google Shape;1566;p6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7" name="Google Shape;1567;p6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8" name="Google Shape;1568;p6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9" name="Google Shape;1569;p6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0" name="Google Shape;1570;p6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1" name="Google Shape;1571;p6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2" name="Google Shape;1572;p6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3" name="Google Shape;1573;p6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4" name="Google Shape;1574;p6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5" name="Google Shape;1575;p6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6" name="Google Shape;1576;p6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7" name="Google Shape;1577;p6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8" name="Google Shape;1578;p6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9" name="Google Shape;1579;p6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0" name="Google Shape;1580;p6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1" name="Google Shape;1581;p6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2" name="Google Shape;1582;p6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3" name="Google Shape;1583;p6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4" name="Google Shape;1584;p6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5" name="Google Shape;1585;p6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6" name="Google Shape;1586;p6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7" name="Google Shape;1587;p6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8" name="Google Shape;1588;p6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9" name="Google Shape;1589;p6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0" name="Google Shape;1590;p6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1" name="Google Shape;1591;p6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2" name="Google Shape;1592;p6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3" name="Google Shape;1593;p6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4" name="Google Shape;1594;p6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5" name="Google Shape;1595;p6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6" name="Google Shape;1596;p6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7" name="Google Shape;1597;p6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8" name="Google Shape;1598;p6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9" name="Google Shape;1599;p6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0" name="Google Shape;1600;p6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1" name="Google Shape;1601;p6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2" name="Google Shape;1602;p6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3" name="Google Shape;1603;p6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4" name="Google Shape;1604;p6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5" name="Google Shape;1605;p6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6" name="Google Shape;1606;p6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7" name="Google Shape;1607;p6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8" name="Google Shape;1608;p6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9" name="Google Shape;1609;p6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0" name="Google Shape;1610;p6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1" name="Google Shape;1611;p6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2" name="Google Shape;1612;p6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3" name="Google Shape;1613;p6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4" name="Google Shape;1614;p6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5" name="Google Shape;1615;p6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6" name="Google Shape;1616;p6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7" name="Google Shape;1617;p6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8" name="Google Shape;1618;p6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9" name="Google Shape;1619;p6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0" name="Google Shape;1620;p6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1" name="Google Shape;1621;p6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22" name="Google Shape;1622;p6"/>
              <p:cNvSpPr/>
              <p:nvPr/>
            </p:nvSpPr>
            <p:spPr>
              <a:xfrm flipH="1">
                <a:off x="26383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6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4" name="Google Shape;1624;p6"/>
            <p:cNvGrpSpPr/>
            <p:nvPr/>
          </p:nvGrpSpPr>
          <p:grpSpPr>
            <a:xfrm>
              <a:off x="-858154" y="2571819"/>
              <a:ext cx="1295448" cy="2571807"/>
              <a:chOff x="1333341" y="1"/>
              <a:chExt cx="2590897" cy="5143615"/>
            </a:xfrm>
          </p:grpSpPr>
          <p:grpSp>
            <p:nvGrpSpPr>
              <p:cNvPr id="1625" name="Google Shape;1625;p6"/>
              <p:cNvGrpSpPr/>
              <p:nvPr/>
            </p:nvGrpSpPr>
            <p:grpSpPr>
              <a:xfrm>
                <a:off x="1336308" y="2571793"/>
                <a:ext cx="2587929" cy="2571823"/>
                <a:chOff x="1336281" y="1565676"/>
                <a:chExt cx="2629742" cy="2613376"/>
              </a:xfrm>
            </p:grpSpPr>
            <p:sp>
              <p:nvSpPr>
                <p:cNvPr id="1626" name="Google Shape;1626;p6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7" name="Google Shape;1627;p6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8" name="Google Shape;1628;p6"/>
                <p:cNvSpPr/>
                <p:nvPr/>
              </p:nvSpPr>
              <p:spPr>
                <a:xfrm rot="10800000">
                  <a:off x="2659332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9" name="Google Shape;1629;p6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0" name="Google Shape;1630;p6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1" name="Google Shape;1631;p6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2" name="Google Shape;1632;p6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3" name="Google Shape;1633;p6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4" name="Google Shape;1634;p6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5" name="Google Shape;1635;p6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6" name="Google Shape;1636;p6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7" name="Google Shape;1637;p6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8" name="Google Shape;1638;p6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9" name="Google Shape;1639;p6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0" name="Google Shape;1640;p6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1" name="Google Shape;1641;p6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2" name="Google Shape;1642;p6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3" name="Google Shape;1643;p6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4" name="Google Shape;1644;p6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5" name="Google Shape;1645;p6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6" name="Google Shape;1646;p6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7" name="Google Shape;1647;p6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8" name="Google Shape;1648;p6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9" name="Google Shape;1649;p6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0" name="Google Shape;1650;p6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1" name="Google Shape;1651;p6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2" name="Google Shape;1652;p6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3" name="Google Shape;1653;p6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4" name="Google Shape;1654;p6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5" name="Google Shape;1655;p6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6" name="Google Shape;1656;p6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7" name="Google Shape;1657;p6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8" name="Google Shape;1658;p6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9" name="Google Shape;1659;p6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0" name="Google Shape;1660;p6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1" name="Google Shape;1661;p6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2" name="Google Shape;1662;p6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3" name="Google Shape;1663;p6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4" name="Google Shape;1664;p6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5" name="Google Shape;1665;p6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6" name="Google Shape;1666;p6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7" name="Google Shape;1667;p6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8" name="Google Shape;1668;p6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9" name="Google Shape;1669;p6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0" name="Google Shape;1670;p6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1" name="Google Shape;1671;p6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2" name="Google Shape;1672;p6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3" name="Google Shape;1673;p6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4" name="Google Shape;1674;p6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5" name="Google Shape;1675;p6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6" name="Google Shape;1676;p6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7" name="Google Shape;1677;p6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8" name="Google Shape;1678;p6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9" name="Google Shape;1679;p6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0" name="Google Shape;1680;p6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1" name="Google Shape;1681;p6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2" name="Google Shape;1682;p6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3" name="Google Shape;1683;p6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4" name="Google Shape;1684;p6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5" name="Google Shape;1685;p6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6" name="Google Shape;1686;p6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7" name="Google Shape;1687;p6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8" name="Google Shape;1688;p6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9" name="Google Shape;1689;p6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0" name="Google Shape;1690;p6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1" name="Google Shape;1691;p6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2" name="Google Shape;1692;p6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3" name="Google Shape;1693;p6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4" name="Google Shape;1694;p6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5" name="Google Shape;1695;p6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6" name="Google Shape;1696;p6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7" name="Google Shape;1697;p6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8" name="Google Shape;1698;p6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9" name="Google Shape;1699;p6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0" name="Google Shape;1700;p6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1" name="Google Shape;1701;p6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2" name="Google Shape;1702;p6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3" name="Google Shape;1703;p6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4" name="Google Shape;1704;p6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5" name="Google Shape;1705;p6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6" name="Google Shape;1706;p6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07" name="Google Shape;1707;p6"/>
              <p:cNvGrpSpPr/>
              <p:nvPr/>
            </p:nvGrpSpPr>
            <p:grpSpPr>
              <a:xfrm flipH="1">
                <a:off x="1333341" y="1412"/>
                <a:ext cx="2588342" cy="2573191"/>
                <a:chOff x="1333314" y="1564286"/>
                <a:chExt cx="2630162" cy="2614766"/>
              </a:xfrm>
            </p:grpSpPr>
            <p:sp>
              <p:nvSpPr>
                <p:cNvPr id="1708" name="Google Shape;1708;p6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9" name="Google Shape;1709;p6"/>
                <p:cNvSpPr/>
                <p:nvPr/>
              </p:nvSpPr>
              <p:spPr>
                <a:xfrm rot="10800000">
                  <a:off x="133628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0" name="Google Shape;1710;p6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1" name="Google Shape;1711;p6"/>
                <p:cNvSpPr/>
                <p:nvPr/>
              </p:nvSpPr>
              <p:spPr>
                <a:xfrm rot="10800000">
                  <a:off x="1333330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2" name="Google Shape;1712;p6"/>
                <p:cNvSpPr/>
                <p:nvPr/>
              </p:nvSpPr>
              <p:spPr>
                <a:xfrm rot="10800000">
                  <a:off x="1333331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3" name="Google Shape;1713;p6"/>
                <p:cNvSpPr/>
                <p:nvPr/>
              </p:nvSpPr>
              <p:spPr>
                <a:xfrm rot="10800000">
                  <a:off x="1333314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4" name="Google Shape;1714;p6"/>
                <p:cNvSpPr/>
                <p:nvPr/>
              </p:nvSpPr>
              <p:spPr>
                <a:xfrm rot="10800000">
                  <a:off x="1333331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5" name="Google Shape;1715;p6"/>
                <p:cNvSpPr/>
                <p:nvPr/>
              </p:nvSpPr>
              <p:spPr>
                <a:xfrm rot="10800000">
                  <a:off x="1333318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6" name="Google Shape;1716;p6"/>
                <p:cNvSpPr/>
                <p:nvPr/>
              </p:nvSpPr>
              <p:spPr>
                <a:xfrm rot="10800000">
                  <a:off x="1333328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7" name="Google Shape;1717;p6"/>
                <p:cNvSpPr/>
                <p:nvPr/>
              </p:nvSpPr>
              <p:spPr>
                <a:xfrm rot="10800000">
                  <a:off x="1333327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8" name="Google Shape;1718;p6"/>
                <p:cNvSpPr/>
                <p:nvPr/>
              </p:nvSpPr>
              <p:spPr>
                <a:xfrm rot="10800000">
                  <a:off x="1333328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9" name="Google Shape;1719;p6"/>
                <p:cNvSpPr/>
                <p:nvPr/>
              </p:nvSpPr>
              <p:spPr>
                <a:xfrm rot="10800000">
                  <a:off x="1333323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0" name="Google Shape;1720;p6"/>
                <p:cNvSpPr/>
                <p:nvPr/>
              </p:nvSpPr>
              <p:spPr>
                <a:xfrm rot="10800000">
                  <a:off x="1333322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1" name="Google Shape;1721;p6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2" name="Google Shape;1722;p6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3" name="Google Shape;1723;p6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4" name="Google Shape;1724;p6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5" name="Google Shape;1725;p6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6" name="Google Shape;1726;p6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7" name="Google Shape;1727;p6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8" name="Google Shape;1728;p6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9" name="Google Shape;1729;p6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0" name="Google Shape;1730;p6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1" name="Google Shape;1731;p6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2" name="Google Shape;1732;p6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3" name="Google Shape;1733;p6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4" name="Google Shape;1734;p6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5" name="Google Shape;1735;p6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6" name="Google Shape;1736;p6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7" name="Google Shape;1737;p6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8" name="Google Shape;1738;p6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9" name="Google Shape;1739;p6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0" name="Google Shape;1740;p6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1" name="Google Shape;1741;p6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2" name="Google Shape;1742;p6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3" name="Google Shape;1743;p6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4" name="Google Shape;1744;p6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5" name="Google Shape;1745;p6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6" name="Google Shape;1746;p6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7" name="Google Shape;1747;p6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8" name="Google Shape;1748;p6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9" name="Google Shape;1749;p6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0" name="Google Shape;1750;p6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1" name="Google Shape;1751;p6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2" name="Google Shape;1752;p6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3" name="Google Shape;1753;p6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4" name="Google Shape;1754;p6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5" name="Google Shape;1755;p6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6" name="Google Shape;1756;p6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7" name="Google Shape;1757;p6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8" name="Google Shape;1758;p6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9" name="Google Shape;1759;p6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0" name="Google Shape;1760;p6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1" name="Google Shape;1761;p6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2" name="Google Shape;1762;p6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3" name="Google Shape;1763;p6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4" name="Google Shape;1764;p6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5" name="Google Shape;1765;p6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6" name="Google Shape;1766;p6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7" name="Google Shape;1767;p6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8" name="Google Shape;1768;p6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9" name="Google Shape;1769;p6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0" name="Google Shape;1770;p6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1" name="Google Shape;1771;p6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2" name="Google Shape;1772;p6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3" name="Google Shape;1773;p6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4" name="Google Shape;1774;p6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5" name="Google Shape;1775;p6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6" name="Google Shape;1776;p6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7" name="Google Shape;1777;p6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8" name="Google Shape;1778;p6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9" name="Google Shape;1779;p6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0" name="Google Shape;1780;p6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1" name="Google Shape;1781;p6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2" name="Google Shape;1782;p6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3" name="Google Shape;1783;p6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4" name="Google Shape;1784;p6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5" name="Google Shape;1785;p6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6" name="Google Shape;1786;p6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7" name="Google Shape;1787;p6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8" name="Google Shape;1788;p6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89" name="Google Shape;1789;p6"/>
              <p:cNvSpPr/>
              <p:nvPr/>
            </p:nvSpPr>
            <p:spPr>
              <a:xfrm flipH="1">
                <a:off x="2638308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6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91" name="Google Shape;1791;p6"/>
          <p:cNvGrpSpPr/>
          <p:nvPr/>
        </p:nvGrpSpPr>
        <p:grpSpPr>
          <a:xfrm flipH="1">
            <a:off x="-13052" y="4286131"/>
            <a:ext cx="900873" cy="898959"/>
            <a:chOff x="4221163" y="2586038"/>
            <a:chExt cx="746127" cy="744541"/>
          </a:xfrm>
        </p:grpSpPr>
        <p:sp>
          <p:nvSpPr>
            <p:cNvPr id="1792" name="Google Shape;1792;p6"/>
            <p:cNvSpPr/>
            <p:nvPr/>
          </p:nvSpPr>
          <p:spPr>
            <a:xfrm>
              <a:off x="4221163" y="2586038"/>
              <a:ext cx="746124" cy="744541"/>
            </a:xfrm>
            <a:custGeom>
              <a:rect b="b" l="l" r="r" t="t"/>
              <a:pathLst>
                <a:path extrusionOk="0" h="3459" w="3459">
                  <a:moveTo>
                    <a:pt x="0" y="3459"/>
                  </a:moveTo>
                  <a:cubicBezTo>
                    <a:pt x="76" y="3459"/>
                    <a:pt x="76" y="3459"/>
                    <a:pt x="76" y="3459"/>
                  </a:cubicBezTo>
                  <a:cubicBezTo>
                    <a:pt x="76" y="1594"/>
                    <a:pt x="1594" y="76"/>
                    <a:pt x="3459" y="76"/>
                  </a:cubicBezTo>
                  <a:cubicBezTo>
                    <a:pt x="3459" y="0"/>
                    <a:pt x="3459" y="0"/>
                    <a:pt x="3459" y="0"/>
                  </a:cubicBezTo>
                  <a:cubicBezTo>
                    <a:pt x="1552" y="0"/>
                    <a:pt x="0" y="1552"/>
                    <a:pt x="0" y="34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6"/>
            <p:cNvSpPr/>
            <p:nvPr/>
          </p:nvSpPr>
          <p:spPr>
            <a:xfrm>
              <a:off x="4292600" y="2655888"/>
              <a:ext cx="674686" cy="674686"/>
            </a:xfrm>
            <a:custGeom>
              <a:rect b="b" l="l" r="r" t="t"/>
              <a:pathLst>
                <a:path extrusionOk="0" h="3128" w="3128">
                  <a:moveTo>
                    <a:pt x="0" y="3128"/>
                  </a:moveTo>
                  <a:cubicBezTo>
                    <a:pt x="76" y="3128"/>
                    <a:pt x="76" y="3128"/>
                    <a:pt x="76" y="3128"/>
                  </a:cubicBezTo>
                  <a:cubicBezTo>
                    <a:pt x="76" y="1445"/>
                    <a:pt x="1445" y="76"/>
                    <a:pt x="3128" y="76"/>
                  </a:cubicBezTo>
                  <a:cubicBezTo>
                    <a:pt x="3128" y="0"/>
                    <a:pt x="3128" y="0"/>
                    <a:pt x="3128" y="0"/>
                  </a:cubicBezTo>
                  <a:cubicBezTo>
                    <a:pt x="1403" y="0"/>
                    <a:pt x="0" y="1403"/>
                    <a:pt x="0" y="3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6"/>
            <p:cNvSpPr/>
            <p:nvPr/>
          </p:nvSpPr>
          <p:spPr>
            <a:xfrm>
              <a:off x="4359275" y="2724150"/>
              <a:ext cx="608014" cy="606423"/>
            </a:xfrm>
            <a:custGeom>
              <a:rect b="b" l="l" r="r" t="t"/>
              <a:pathLst>
                <a:path extrusionOk="0" h="2817" w="2817">
                  <a:moveTo>
                    <a:pt x="0" y="2817"/>
                  </a:moveTo>
                  <a:cubicBezTo>
                    <a:pt x="76" y="2817"/>
                    <a:pt x="76" y="2817"/>
                    <a:pt x="76" y="2817"/>
                  </a:cubicBezTo>
                  <a:cubicBezTo>
                    <a:pt x="76" y="1305"/>
                    <a:pt x="1305" y="76"/>
                    <a:pt x="2817" y="76"/>
                  </a:cubicBezTo>
                  <a:cubicBezTo>
                    <a:pt x="2817" y="0"/>
                    <a:pt x="2817" y="0"/>
                    <a:pt x="2817" y="0"/>
                  </a:cubicBezTo>
                  <a:cubicBezTo>
                    <a:pt x="1263" y="0"/>
                    <a:pt x="0" y="1263"/>
                    <a:pt x="0" y="28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6"/>
            <p:cNvSpPr/>
            <p:nvPr/>
          </p:nvSpPr>
          <p:spPr>
            <a:xfrm>
              <a:off x="4422775" y="2787650"/>
              <a:ext cx="544511" cy="542923"/>
            </a:xfrm>
            <a:custGeom>
              <a:rect b="b" l="l" r="r" t="t"/>
              <a:pathLst>
                <a:path extrusionOk="0" h="2521" w="2521">
                  <a:moveTo>
                    <a:pt x="0" y="2521"/>
                  </a:moveTo>
                  <a:cubicBezTo>
                    <a:pt x="76" y="2521"/>
                    <a:pt x="76" y="2521"/>
                    <a:pt x="76" y="2521"/>
                  </a:cubicBezTo>
                  <a:cubicBezTo>
                    <a:pt x="76" y="1173"/>
                    <a:pt x="1173" y="76"/>
                    <a:pt x="2521" y="76"/>
                  </a:cubicBezTo>
                  <a:cubicBezTo>
                    <a:pt x="2521" y="0"/>
                    <a:pt x="2521" y="0"/>
                    <a:pt x="2521" y="0"/>
                  </a:cubicBezTo>
                  <a:cubicBezTo>
                    <a:pt x="1131" y="0"/>
                    <a:pt x="0" y="1131"/>
                    <a:pt x="0" y="25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6"/>
            <p:cNvSpPr/>
            <p:nvPr/>
          </p:nvSpPr>
          <p:spPr>
            <a:xfrm>
              <a:off x="4487863" y="2852738"/>
              <a:ext cx="479426" cy="477835"/>
            </a:xfrm>
            <a:custGeom>
              <a:rect b="b" l="l" r="r" t="t"/>
              <a:pathLst>
                <a:path extrusionOk="0" h="2218" w="2218">
                  <a:moveTo>
                    <a:pt x="0" y="2218"/>
                  </a:moveTo>
                  <a:cubicBezTo>
                    <a:pt x="76" y="2218"/>
                    <a:pt x="76" y="2218"/>
                    <a:pt x="76" y="2218"/>
                  </a:cubicBezTo>
                  <a:cubicBezTo>
                    <a:pt x="76" y="1037"/>
                    <a:pt x="1037" y="76"/>
                    <a:pt x="2218" y="76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995" y="0"/>
                    <a:pt x="0" y="995"/>
                    <a:pt x="0" y="22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6"/>
            <p:cNvSpPr/>
            <p:nvPr/>
          </p:nvSpPr>
          <p:spPr>
            <a:xfrm>
              <a:off x="4546600" y="2911475"/>
              <a:ext cx="420686" cy="419100"/>
            </a:xfrm>
            <a:custGeom>
              <a:rect b="b" l="l" r="r" t="t"/>
              <a:pathLst>
                <a:path extrusionOk="0" h="1946" w="1946">
                  <a:moveTo>
                    <a:pt x="0" y="1946"/>
                  </a:moveTo>
                  <a:cubicBezTo>
                    <a:pt x="76" y="1946"/>
                    <a:pt x="76" y="1946"/>
                    <a:pt x="76" y="1946"/>
                  </a:cubicBezTo>
                  <a:cubicBezTo>
                    <a:pt x="76" y="915"/>
                    <a:pt x="915" y="76"/>
                    <a:pt x="1946" y="76"/>
                  </a:cubicBezTo>
                  <a:cubicBezTo>
                    <a:pt x="1946" y="0"/>
                    <a:pt x="1946" y="0"/>
                    <a:pt x="1946" y="0"/>
                  </a:cubicBezTo>
                  <a:cubicBezTo>
                    <a:pt x="873" y="0"/>
                    <a:pt x="0" y="873"/>
                    <a:pt x="0" y="19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6"/>
            <p:cNvSpPr/>
            <p:nvPr/>
          </p:nvSpPr>
          <p:spPr>
            <a:xfrm>
              <a:off x="4610100" y="2974975"/>
              <a:ext cx="357186" cy="355601"/>
            </a:xfrm>
            <a:custGeom>
              <a:rect b="b" l="l" r="r" t="t"/>
              <a:pathLst>
                <a:path extrusionOk="0" h="1651" w="1651">
                  <a:moveTo>
                    <a:pt x="0" y="1651"/>
                  </a:moveTo>
                  <a:cubicBezTo>
                    <a:pt x="76" y="1651"/>
                    <a:pt x="76" y="1651"/>
                    <a:pt x="76" y="1651"/>
                  </a:cubicBezTo>
                  <a:cubicBezTo>
                    <a:pt x="76" y="782"/>
                    <a:pt x="783" y="76"/>
                    <a:pt x="1651" y="76"/>
                  </a:cubicBezTo>
                  <a:cubicBezTo>
                    <a:pt x="1651" y="0"/>
                    <a:pt x="1651" y="0"/>
                    <a:pt x="1651" y="0"/>
                  </a:cubicBezTo>
                  <a:cubicBezTo>
                    <a:pt x="741" y="0"/>
                    <a:pt x="0" y="740"/>
                    <a:pt x="0" y="1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6"/>
            <p:cNvSpPr/>
            <p:nvPr/>
          </p:nvSpPr>
          <p:spPr>
            <a:xfrm>
              <a:off x="4672013" y="3036888"/>
              <a:ext cx="295274" cy="293689"/>
            </a:xfrm>
            <a:custGeom>
              <a:rect b="b" l="l" r="r" t="t"/>
              <a:pathLst>
                <a:path extrusionOk="0" h="1363" w="1363">
                  <a:moveTo>
                    <a:pt x="0" y="1363"/>
                  </a:moveTo>
                  <a:cubicBezTo>
                    <a:pt x="77" y="1363"/>
                    <a:pt x="77" y="1363"/>
                    <a:pt x="77" y="1363"/>
                  </a:cubicBezTo>
                  <a:cubicBezTo>
                    <a:pt x="77" y="653"/>
                    <a:pt x="654" y="77"/>
                    <a:pt x="1363" y="77"/>
                  </a:cubicBezTo>
                  <a:cubicBezTo>
                    <a:pt x="1363" y="0"/>
                    <a:pt x="1363" y="0"/>
                    <a:pt x="1363" y="0"/>
                  </a:cubicBezTo>
                  <a:cubicBezTo>
                    <a:pt x="612" y="0"/>
                    <a:pt x="0" y="611"/>
                    <a:pt x="0" y="1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6"/>
            <p:cNvSpPr/>
            <p:nvPr/>
          </p:nvSpPr>
          <p:spPr>
            <a:xfrm>
              <a:off x="4743450" y="3108325"/>
              <a:ext cx="223838" cy="222249"/>
            </a:xfrm>
            <a:custGeom>
              <a:rect b="b" l="l" r="r" t="t"/>
              <a:pathLst>
                <a:path extrusionOk="0" h="1032" w="1032">
                  <a:moveTo>
                    <a:pt x="0" y="1032"/>
                  </a:moveTo>
                  <a:cubicBezTo>
                    <a:pt x="76" y="1032"/>
                    <a:pt x="76" y="1032"/>
                    <a:pt x="76" y="1032"/>
                  </a:cubicBezTo>
                  <a:cubicBezTo>
                    <a:pt x="76" y="505"/>
                    <a:pt x="505" y="76"/>
                    <a:pt x="1032" y="76"/>
                  </a:cubicBezTo>
                  <a:cubicBezTo>
                    <a:pt x="1032" y="0"/>
                    <a:pt x="1032" y="0"/>
                    <a:pt x="1032" y="0"/>
                  </a:cubicBezTo>
                  <a:cubicBezTo>
                    <a:pt x="463" y="0"/>
                    <a:pt x="0" y="463"/>
                    <a:pt x="0" y="10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1" name="Google Shape;1801;p6"/>
          <p:cNvSpPr/>
          <p:nvPr/>
        </p:nvSpPr>
        <p:spPr>
          <a:xfrm>
            <a:off x="0" y="0"/>
            <a:ext cx="897174" cy="898948"/>
          </a:xfrm>
          <a:custGeom>
            <a:rect b="b" l="l" r="r" t="t"/>
            <a:pathLst>
              <a:path extrusionOk="0" h="3774" w="3774">
                <a:moveTo>
                  <a:pt x="377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774"/>
                  <a:pt x="0" y="3774"/>
                  <a:pt x="0" y="3774"/>
                </a:cubicBezTo>
                <a:cubicBezTo>
                  <a:pt x="0" y="1690"/>
                  <a:pt x="1690" y="0"/>
                  <a:pt x="3774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7"/>
          <p:cNvSpPr txBox="1"/>
          <p:nvPr>
            <p:ph type="title"/>
          </p:nvPr>
        </p:nvSpPr>
        <p:spPr>
          <a:xfrm>
            <a:off x="1383425" y="445025"/>
            <a:ext cx="42948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04" name="Google Shape;1804;p7"/>
          <p:cNvSpPr txBox="1"/>
          <p:nvPr>
            <p:ph idx="1" type="subTitle"/>
          </p:nvPr>
        </p:nvSpPr>
        <p:spPr>
          <a:xfrm>
            <a:off x="1383425" y="1967000"/>
            <a:ext cx="4294800" cy="19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1805" name="Google Shape;1805;p7"/>
          <p:cNvPicPr preferRelativeResize="0"/>
          <p:nvPr/>
        </p:nvPicPr>
        <p:blipFill rotWithShape="1">
          <a:blip r:embed="rId2">
            <a:alphaModFix/>
          </a:blip>
          <a:srcRect b="0" l="64614" r="0" t="0"/>
          <a:stretch/>
        </p:blipFill>
        <p:spPr>
          <a:xfrm>
            <a:off x="-1877675" y="-25350"/>
            <a:ext cx="2590899" cy="52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6" name="Google Shape;1806;p7"/>
          <p:cNvGrpSpPr/>
          <p:nvPr/>
        </p:nvGrpSpPr>
        <p:grpSpPr>
          <a:xfrm flipH="1">
            <a:off x="-1877676" y="0"/>
            <a:ext cx="2590897" cy="5143615"/>
            <a:chOff x="1333341" y="1"/>
            <a:chExt cx="2590897" cy="5143615"/>
          </a:xfrm>
        </p:grpSpPr>
        <p:grpSp>
          <p:nvGrpSpPr>
            <p:cNvPr id="1807" name="Google Shape;1807;p7"/>
            <p:cNvGrpSpPr/>
            <p:nvPr/>
          </p:nvGrpSpPr>
          <p:grpSpPr>
            <a:xfrm>
              <a:off x="1339045" y="2571793"/>
              <a:ext cx="2585192" cy="2571823"/>
              <a:chOff x="1339062" y="1565676"/>
              <a:chExt cx="2626961" cy="2613376"/>
            </a:xfrm>
          </p:grpSpPr>
          <p:sp>
            <p:nvSpPr>
              <p:cNvPr id="1808" name="Google Shape;1808;p7"/>
              <p:cNvSpPr/>
              <p:nvPr/>
            </p:nvSpPr>
            <p:spPr>
              <a:xfrm rot="10800000">
                <a:off x="2656795" y="2872361"/>
                <a:ext cx="1304134" cy="1306691"/>
              </a:xfrm>
              <a:custGeom>
                <a:rect b="b" l="l" r="r" t="t"/>
                <a:pathLst>
                  <a:path extrusionOk="0" h="3774" w="3774">
                    <a:moveTo>
                      <a:pt x="377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7"/>
              <p:cNvSpPr/>
              <p:nvPr/>
            </p:nvSpPr>
            <p:spPr>
              <a:xfrm rot="10800000">
                <a:off x="1339062" y="1565676"/>
                <a:ext cx="1306691" cy="1306691"/>
              </a:xfrm>
              <a:custGeom>
                <a:rect b="b" l="l" r="r" t="t"/>
                <a:pathLst>
                  <a:path extrusionOk="0" h="3774" w="3774">
                    <a:moveTo>
                      <a:pt x="3774" y="0"/>
                    </a:moveTo>
                    <a:cubicBezTo>
                      <a:pt x="3774" y="3774"/>
                      <a:pt x="3774" y="3774"/>
                      <a:pt x="3774" y="3774"/>
                    </a:cubicBezTo>
                    <a:cubicBezTo>
                      <a:pt x="0" y="3774"/>
                      <a:pt x="0" y="3774"/>
                      <a:pt x="0" y="3774"/>
                    </a:cubicBezTo>
                    <a:cubicBezTo>
                      <a:pt x="2084" y="3774"/>
                      <a:pt x="3774" y="2084"/>
                      <a:pt x="37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7"/>
              <p:cNvSpPr/>
              <p:nvPr/>
            </p:nvSpPr>
            <p:spPr>
              <a:xfrm rot="10800000">
                <a:off x="2659332" y="2872361"/>
                <a:ext cx="1306691" cy="13066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7"/>
              <p:cNvSpPr/>
              <p:nvPr/>
            </p:nvSpPr>
            <p:spPr>
              <a:xfrm rot="10800000">
                <a:off x="1341562" y="2872353"/>
                <a:ext cx="1304112" cy="1301371"/>
              </a:xfrm>
              <a:custGeom>
                <a:rect b="b" l="l" r="r" t="t"/>
                <a:pathLst>
                  <a:path extrusionOk="0" h="3459" w="3459">
                    <a:moveTo>
                      <a:pt x="0" y="3459"/>
                    </a:moveTo>
                    <a:cubicBezTo>
                      <a:pt x="76" y="3459"/>
                      <a:pt x="76" y="3459"/>
                      <a:pt x="76" y="3459"/>
                    </a:cubicBezTo>
                    <a:cubicBezTo>
                      <a:pt x="76" y="1594"/>
                      <a:pt x="1594" y="76"/>
                      <a:pt x="3459" y="76"/>
                    </a:cubicBezTo>
                    <a:cubicBezTo>
                      <a:pt x="3459" y="0"/>
                      <a:pt x="3459" y="0"/>
                      <a:pt x="3459" y="0"/>
                    </a:cubicBezTo>
                    <a:cubicBezTo>
                      <a:pt x="1552" y="0"/>
                      <a:pt x="0" y="1552"/>
                      <a:pt x="0" y="3459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7"/>
              <p:cNvSpPr/>
              <p:nvPr/>
            </p:nvSpPr>
            <p:spPr>
              <a:xfrm rot="10800000">
                <a:off x="1341564" y="2872362"/>
                <a:ext cx="1179248" cy="1179272"/>
              </a:xfrm>
              <a:custGeom>
                <a:rect b="b" l="l" r="r" t="t"/>
                <a:pathLst>
                  <a:path extrusionOk="0" h="3128" w="3128">
                    <a:moveTo>
                      <a:pt x="0" y="3128"/>
                    </a:moveTo>
                    <a:cubicBezTo>
                      <a:pt x="76" y="3128"/>
                      <a:pt x="76" y="3128"/>
                      <a:pt x="76" y="3128"/>
                    </a:cubicBezTo>
                    <a:cubicBezTo>
                      <a:pt x="76" y="1445"/>
                      <a:pt x="1445" y="76"/>
                      <a:pt x="3128" y="76"/>
                    </a:cubicBezTo>
                    <a:cubicBezTo>
                      <a:pt x="3128" y="0"/>
                      <a:pt x="3128" y="0"/>
                      <a:pt x="3128" y="0"/>
                    </a:cubicBezTo>
                    <a:cubicBezTo>
                      <a:pt x="1403" y="0"/>
                      <a:pt x="0" y="1403"/>
                      <a:pt x="0" y="312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7"/>
              <p:cNvSpPr/>
              <p:nvPr/>
            </p:nvSpPr>
            <p:spPr>
              <a:xfrm rot="10800000">
                <a:off x="1341547" y="2872359"/>
                <a:ext cx="1062727" cy="1059960"/>
              </a:xfrm>
              <a:custGeom>
                <a:rect b="b" l="l" r="r" t="t"/>
                <a:pathLst>
                  <a:path extrusionOk="0" h="2817" w="2817">
                    <a:moveTo>
                      <a:pt x="0" y="2817"/>
                    </a:moveTo>
                    <a:cubicBezTo>
                      <a:pt x="76" y="2817"/>
                      <a:pt x="76" y="2817"/>
                      <a:pt x="76" y="2817"/>
                    </a:cubicBezTo>
                    <a:cubicBezTo>
                      <a:pt x="76" y="1305"/>
                      <a:pt x="1305" y="76"/>
                      <a:pt x="2817" y="76"/>
                    </a:cubicBezTo>
                    <a:cubicBezTo>
                      <a:pt x="2817" y="0"/>
                      <a:pt x="2817" y="0"/>
                      <a:pt x="2817" y="0"/>
                    </a:cubicBezTo>
                    <a:cubicBezTo>
                      <a:pt x="1263" y="0"/>
                      <a:pt x="0" y="1263"/>
                      <a:pt x="0" y="2817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7"/>
              <p:cNvSpPr/>
              <p:nvPr/>
            </p:nvSpPr>
            <p:spPr>
              <a:xfrm rot="10800000">
                <a:off x="1341564" y="2872361"/>
                <a:ext cx="951722" cy="948967"/>
              </a:xfrm>
              <a:custGeom>
                <a:rect b="b" l="l" r="r" t="t"/>
                <a:pathLst>
                  <a:path extrusionOk="0" h="2521" w="2521">
                    <a:moveTo>
                      <a:pt x="0" y="2521"/>
                    </a:moveTo>
                    <a:cubicBezTo>
                      <a:pt x="76" y="2521"/>
                      <a:pt x="76" y="2521"/>
                      <a:pt x="76" y="2521"/>
                    </a:cubicBezTo>
                    <a:cubicBezTo>
                      <a:pt x="76" y="1173"/>
                      <a:pt x="1173" y="76"/>
                      <a:pt x="2521" y="76"/>
                    </a:cubicBezTo>
                    <a:cubicBezTo>
                      <a:pt x="2521" y="0"/>
                      <a:pt x="2521" y="0"/>
                      <a:pt x="2521" y="0"/>
                    </a:cubicBezTo>
                    <a:cubicBezTo>
                      <a:pt x="1131" y="0"/>
                      <a:pt x="0" y="1131"/>
                      <a:pt x="0" y="252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7"/>
              <p:cNvSpPr/>
              <p:nvPr/>
            </p:nvSpPr>
            <p:spPr>
              <a:xfrm rot="10800000">
                <a:off x="1341550" y="2872364"/>
                <a:ext cx="837971" cy="835199"/>
              </a:xfrm>
              <a:custGeom>
                <a:rect b="b" l="l" r="r" t="t"/>
                <a:pathLst>
                  <a:path extrusionOk="0" h="2218" w="2218">
                    <a:moveTo>
                      <a:pt x="0" y="2218"/>
                    </a:moveTo>
                    <a:cubicBezTo>
                      <a:pt x="76" y="2218"/>
                      <a:pt x="76" y="2218"/>
                      <a:pt x="76" y="2218"/>
                    </a:cubicBezTo>
                    <a:cubicBezTo>
                      <a:pt x="76" y="1037"/>
                      <a:pt x="1037" y="76"/>
                      <a:pt x="2218" y="76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995" y="0"/>
                      <a:pt x="0" y="995"/>
                      <a:pt x="0" y="221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7"/>
              <p:cNvSpPr/>
              <p:nvPr/>
            </p:nvSpPr>
            <p:spPr>
              <a:xfrm rot="10800000">
                <a:off x="1341561" y="2872358"/>
                <a:ext cx="735296" cy="732538"/>
              </a:xfrm>
              <a:custGeom>
                <a:rect b="b" l="l" r="r" t="t"/>
                <a:pathLst>
                  <a:path extrusionOk="0" h="1946" w="1946">
                    <a:moveTo>
                      <a:pt x="0" y="1946"/>
                    </a:moveTo>
                    <a:cubicBezTo>
                      <a:pt x="76" y="1946"/>
                      <a:pt x="76" y="1946"/>
                      <a:pt x="76" y="1946"/>
                    </a:cubicBezTo>
                    <a:cubicBezTo>
                      <a:pt x="76" y="915"/>
                      <a:pt x="915" y="76"/>
                      <a:pt x="1946" y="76"/>
                    </a:cubicBezTo>
                    <a:cubicBezTo>
                      <a:pt x="1946" y="0"/>
                      <a:pt x="1946" y="0"/>
                      <a:pt x="1946" y="0"/>
                    </a:cubicBezTo>
                    <a:cubicBezTo>
                      <a:pt x="873" y="0"/>
                      <a:pt x="0" y="873"/>
                      <a:pt x="0" y="1946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7"/>
              <p:cNvSpPr/>
              <p:nvPr/>
            </p:nvSpPr>
            <p:spPr>
              <a:xfrm rot="10800000">
                <a:off x="1341559" y="2872357"/>
                <a:ext cx="624309" cy="621548"/>
              </a:xfrm>
              <a:custGeom>
                <a:rect b="b" l="l" r="r" t="t"/>
                <a:pathLst>
                  <a:path extrusionOk="0" h="1651" w="1651">
                    <a:moveTo>
                      <a:pt x="0" y="1651"/>
                    </a:moveTo>
                    <a:cubicBezTo>
                      <a:pt x="76" y="1651"/>
                      <a:pt x="76" y="1651"/>
                      <a:pt x="76" y="1651"/>
                    </a:cubicBezTo>
                    <a:cubicBezTo>
                      <a:pt x="76" y="782"/>
                      <a:pt x="783" y="76"/>
                      <a:pt x="1651" y="76"/>
                    </a:cubicBezTo>
                    <a:cubicBezTo>
                      <a:pt x="1651" y="0"/>
                      <a:pt x="1651" y="0"/>
                      <a:pt x="1651" y="0"/>
                    </a:cubicBezTo>
                    <a:cubicBezTo>
                      <a:pt x="741" y="0"/>
                      <a:pt x="0" y="740"/>
                      <a:pt x="0" y="165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7"/>
              <p:cNvSpPr/>
              <p:nvPr/>
            </p:nvSpPr>
            <p:spPr>
              <a:xfrm rot="10800000">
                <a:off x="1341561" y="2872356"/>
                <a:ext cx="516093" cy="513333"/>
              </a:xfrm>
              <a:custGeom>
                <a:rect b="b" l="l" r="r" t="t"/>
                <a:pathLst>
                  <a:path extrusionOk="0" h="1363" w="1363">
                    <a:moveTo>
                      <a:pt x="0" y="1363"/>
                    </a:moveTo>
                    <a:cubicBezTo>
                      <a:pt x="77" y="1363"/>
                      <a:pt x="77" y="1363"/>
                      <a:pt x="77" y="1363"/>
                    </a:cubicBezTo>
                    <a:cubicBezTo>
                      <a:pt x="77" y="653"/>
                      <a:pt x="654" y="77"/>
                      <a:pt x="1363" y="77"/>
                    </a:cubicBezTo>
                    <a:cubicBezTo>
                      <a:pt x="1363" y="0"/>
                      <a:pt x="1363" y="0"/>
                      <a:pt x="1363" y="0"/>
                    </a:cubicBezTo>
                    <a:cubicBezTo>
                      <a:pt x="612" y="0"/>
                      <a:pt x="0" y="611"/>
                      <a:pt x="0" y="1363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7"/>
              <p:cNvSpPr/>
              <p:nvPr/>
            </p:nvSpPr>
            <p:spPr>
              <a:xfrm rot="10800000">
                <a:off x="1341555" y="2872359"/>
                <a:ext cx="391236" cy="388465"/>
              </a:xfrm>
              <a:custGeom>
                <a:rect b="b" l="l" r="r" t="t"/>
                <a:pathLst>
                  <a:path extrusionOk="0" h="1032" w="1032">
                    <a:moveTo>
                      <a:pt x="0" y="1032"/>
                    </a:moveTo>
                    <a:cubicBezTo>
                      <a:pt x="76" y="1032"/>
                      <a:pt x="76" y="1032"/>
                      <a:pt x="76" y="1032"/>
                    </a:cubicBezTo>
                    <a:cubicBezTo>
                      <a:pt x="76" y="505"/>
                      <a:pt x="505" y="76"/>
                      <a:pt x="1032" y="76"/>
                    </a:cubicBezTo>
                    <a:cubicBezTo>
                      <a:pt x="1032" y="0"/>
                      <a:pt x="1032" y="0"/>
                      <a:pt x="1032" y="0"/>
                    </a:cubicBezTo>
                    <a:cubicBezTo>
                      <a:pt x="463" y="0"/>
                      <a:pt x="0" y="463"/>
                      <a:pt x="0" y="1032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7"/>
              <p:cNvSpPr/>
              <p:nvPr/>
            </p:nvSpPr>
            <p:spPr>
              <a:xfrm rot="10800000">
                <a:off x="1341555" y="2872356"/>
                <a:ext cx="302446" cy="299676"/>
              </a:xfrm>
              <a:custGeom>
                <a:rect b="b" l="l" r="r" t="t"/>
                <a:pathLst>
                  <a:path extrusionOk="0" h="796" w="796">
                    <a:moveTo>
                      <a:pt x="0" y="796"/>
                    </a:moveTo>
                    <a:cubicBezTo>
                      <a:pt x="76" y="796"/>
                      <a:pt x="76" y="796"/>
                      <a:pt x="76" y="796"/>
                    </a:cubicBezTo>
                    <a:cubicBezTo>
                      <a:pt x="76" y="399"/>
                      <a:pt x="399" y="76"/>
                      <a:pt x="796" y="76"/>
                    </a:cubicBezTo>
                    <a:cubicBezTo>
                      <a:pt x="796" y="0"/>
                      <a:pt x="796" y="0"/>
                      <a:pt x="796" y="0"/>
                    </a:cubicBezTo>
                    <a:cubicBezTo>
                      <a:pt x="357" y="0"/>
                      <a:pt x="0" y="357"/>
                      <a:pt x="0" y="796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7"/>
              <p:cNvSpPr/>
              <p:nvPr/>
            </p:nvSpPr>
            <p:spPr>
              <a:xfrm rot="10800000">
                <a:off x="3932910" y="2584540"/>
                <a:ext cx="10189" cy="38207"/>
              </a:xfrm>
              <a:custGeom>
                <a:rect b="b" l="l" r="r" t="t"/>
                <a:pathLst>
                  <a:path extrusionOk="0" h="114" w="29">
                    <a:moveTo>
                      <a:pt x="29" y="78"/>
                    </a:moveTo>
                    <a:cubicBezTo>
                      <a:pt x="29" y="90"/>
                      <a:pt x="27" y="102"/>
                      <a:pt x="24" y="114"/>
                    </a:cubicBezTo>
                    <a:cubicBezTo>
                      <a:pt x="15" y="76"/>
                      <a:pt x="7" y="38"/>
                      <a:pt x="0" y="0"/>
                    </a:cubicBezTo>
                    <a:cubicBezTo>
                      <a:pt x="18" y="21"/>
                      <a:pt x="29" y="48"/>
                      <a:pt x="29" y="7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7"/>
              <p:cNvSpPr/>
              <p:nvPr/>
            </p:nvSpPr>
            <p:spPr>
              <a:xfrm rot="10800000">
                <a:off x="3932910" y="2729727"/>
                <a:ext cx="30566" cy="78961"/>
              </a:xfrm>
              <a:custGeom>
                <a:rect b="b" l="l" r="r" t="t"/>
                <a:pathLst>
                  <a:path extrusionOk="0" h="229" w="92">
                    <a:moveTo>
                      <a:pt x="92" y="118"/>
                    </a:moveTo>
                    <a:cubicBezTo>
                      <a:pt x="92" y="168"/>
                      <a:pt x="61" y="211"/>
                      <a:pt x="18" y="229"/>
                    </a:cubicBezTo>
                    <a:cubicBezTo>
                      <a:pt x="9" y="154"/>
                      <a:pt x="3" y="77"/>
                      <a:pt x="0" y="0"/>
                    </a:cubicBezTo>
                    <a:cubicBezTo>
                      <a:pt x="53" y="13"/>
                      <a:pt x="92" y="61"/>
                      <a:pt x="92" y="11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7"/>
              <p:cNvSpPr/>
              <p:nvPr/>
            </p:nvSpPr>
            <p:spPr>
              <a:xfrm rot="10800000">
                <a:off x="3800459" y="2240675"/>
                <a:ext cx="30566" cy="56038"/>
              </a:xfrm>
              <a:custGeom>
                <a:rect b="b" l="l" r="r" t="t"/>
                <a:pathLst>
                  <a:path extrusionOk="0" h="159" w="91">
                    <a:moveTo>
                      <a:pt x="91" y="117"/>
                    </a:moveTo>
                    <a:cubicBezTo>
                      <a:pt x="91" y="132"/>
                      <a:pt x="88" y="146"/>
                      <a:pt x="83" y="159"/>
                    </a:cubicBezTo>
                    <a:cubicBezTo>
                      <a:pt x="54" y="107"/>
                      <a:pt x="26" y="54"/>
                      <a:pt x="0" y="0"/>
                    </a:cubicBezTo>
                    <a:cubicBezTo>
                      <a:pt x="52" y="13"/>
                      <a:pt x="91" y="60"/>
                      <a:pt x="91" y="117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7"/>
              <p:cNvSpPr/>
              <p:nvPr/>
            </p:nvSpPr>
            <p:spPr>
              <a:xfrm rot="10800000">
                <a:off x="3800214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7"/>
              <p:cNvSpPr/>
              <p:nvPr/>
            </p:nvSpPr>
            <p:spPr>
              <a:xfrm rot="10800000">
                <a:off x="3800214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7"/>
              <p:cNvSpPr/>
              <p:nvPr/>
            </p:nvSpPr>
            <p:spPr>
              <a:xfrm rot="10800000">
                <a:off x="3800214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7"/>
              <p:cNvSpPr/>
              <p:nvPr/>
            </p:nvSpPr>
            <p:spPr>
              <a:xfrm rot="10800000">
                <a:off x="3670554" y="2057281"/>
                <a:ext cx="58584" cy="68773"/>
              </a:xfrm>
              <a:custGeom>
                <a:rect b="b" l="l" r="r" t="t"/>
                <a:pathLst>
                  <a:path extrusionOk="0" h="202" w="174">
                    <a:moveTo>
                      <a:pt x="174" y="120"/>
                    </a:moveTo>
                    <a:cubicBezTo>
                      <a:pt x="174" y="152"/>
                      <a:pt x="162" y="180"/>
                      <a:pt x="143" y="202"/>
                    </a:cubicBezTo>
                    <a:cubicBezTo>
                      <a:pt x="93" y="140"/>
                      <a:pt x="46" y="77"/>
                      <a:pt x="0" y="12"/>
                    </a:cubicBezTo>
                    <a:cubicBezTo>
                      <a:pt x="16" y="4"/>
                      <a:pt x="35" y="0"/>
                      <a:pt x="54" y="0"/>
                    </a:cubicBezTo>
                    <a:cubicBezTo>
                      <a:pt x="120" y="0"/>
                      <a:pt x="174" y="54"/>
                      <a:pt x="174" y="12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7"/>
              <p:cNvSpPr/>
              <p:nvPr/>
            </p:nvSpPr>
            <p:spPr>
              <a:xfrm rot="10800000">
                <a:off x="3670763" y="2215413"/>
                <a:ext cx="81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7"/>
              <p:cNvSpPr/>
              <p:nvPr/>
            </p:nvSpPr>
            <p:spPr>
              <a:xfrm rot="10800000">
                <a:off x="3670763" y="2386071"/>
                <a:ext cx="81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7"/>
              <p:cNvSpPr/>
              <p:nvPr/>
            </p:nvSpPr>
            <p:spPr>
              <a:xfrm rot="10800000">
                <a:off x="3670763" y="2553730"/>
                <a:ext cx="81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7"/>
              <p:cNvSpPr/>
              <p:nvPr/>
            </p:nvSpPr>
            <p:spPr>
              <a:xfrm rot="10800000">
                <a:off x="3670763" y="2724389"/>
                <a:ext cx="81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7"/>
              <p:cNvSpPr/>
              <p:nvPr/>
            </p:nvSpPr>
            <p:spPr>
              <a:xfrm rot="10800000">
                <a:off x="3538103" y="1907000"/>
                <a:ext cx="50943" cy="50943"/>
              </a:xfrm>
              <a:custGeom>
                <a:rect b="b" l="l" r="r" t="t"/>
                <a:pathLst>
                  <a:path extrusionOk="0" h="145" w="150">
                    <a:moveTo>
                      <a:pt x="150" y="121"/>
                    </a:moveTo>
                    <a:cubicBezTo>
                      <a:pt x="150" y="129"/>
                      <a:pt x="149" y="137"/>
                      <a:pt x="147" y="145"/>
                    </a:cubicBezTo>
                    <a:cubicBezTo>
                      <a:pt x="97" y="99"/>
                      <a:pt x="47" y="52"/>
                      <a:pt x="0" y="4"/>
                    </a:cubicBezTo>
                    <a:cubicBezTo>
                      <a:pt x="9" y="1"/>
                      <a:pt x="19" y="0"/>
                      <a:pt x="29" y="0"/>
                    </a:cubicBezTo>
                    <a:cubicBezTo>
                      <a:pt x="96" y="0"/>
                      <a:pt x="150" y="54"/>
                      <a:pt x="150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7"/>
              <p:cNvSpPr/>
              <p:nvPr/>
            </p:nvSpPr>
            <p:spPr>
              <a:xfrm rot="10800000">
                <a:off x="3537859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7"/>
              <p:cNvSpPr/>
              <p:nvPr/>
            </p:nvSpPr>
            <p:spPr>
              <a:xfrm rot="10800000">
                <a:off x="3537859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7"/>
              <p:cNvSpPr/>
              <p:nvPr/>
            </p:nvSpPr>
            <p:spPr>
              <a:xfrm rot="10800000">
                <a:off x="3537859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7"/>
              <p:cNvSpPr/>
              <p:nvPr/>
            </p:nvSpPr>
            <p:spPr>
              <a:xfrm rot="10800000">
                <a:off x="3537859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7"/>
              <p:cNvSpPr/>
              <p:nvPr/>
            </p:nvSpPr>
            <p:spPr>
              <a:xfrm rot="10800000">
                <a:off x="3537859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7"/>
              <p:cNvSpPr/>
              <p:nvPr/>
            </p:nvSpPr>
            <p:spPr>
              <a:xfrm rot="10800000">
                <a:off x="3408407" y="1873643"/>
                <a:ext cx="81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7"/>
              <p:cNvSpPr/>
              <p:nvPr/>
            </p:nvSpPr>
            <p:spPr>
              <a:xfrm rot="10800000">
                <a:off x="3408407" y="2044754"/>
                <a:ext cx="81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p7"/>
              <p:cNvSpPr/>
              <p:nvPr/>
            </p:nvSpPr>
            <p:spPr>
              <a:xfrm rot="10800000">
                <a:off x="3408407" y="2215413"/>
                <a:ext cx="81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p7"/>
              <p:cNvSpPr/>
              <p:nvPr/>
            </p:nvSpPr>
            <p:spPr>
              <a:xfrm rot="10800000">
                <a:off x="3408407" y="2386071"/>
                <a:ext cx="81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7"/>
              <p:cNvSpPr/>
              <p:nvPr/>
            </p:nvSpPr>
            <p:spPr>
              <a:xfrm rot="10800000">
                <a:off x="3408407" y="2553730"/>
                <a:ext cx="81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7"/>
              <p:cNvSpPr/>
              <p:nvPr/>
            </p:nvSpPr>
            <p:spPr>
              <a:xfrm rot="10800000">
                <a:off x="3408407" y="2724389"/>
                <a:ext cx="81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p7"/>
              <p:cNvSpPr/>
              <p:nvPr/>
            </p:nvSpPr>
            <p:spPr>
              <a:xfrm rot="10800000">
                <a:off x="3275747" y="1723605"/>
                <a:ext cx="78962" cy="63679"/>
              </a:xfrm>
              <a:custGeom>
                <a:rect b="b" l="l" r="r" t="t"/>
                <a:pathLst>
                  <a:path extrusionOk="0" h="183" w="226">
                    <a:moveTo>
                      <a:pt x="226" y="121"/>
                    </a:moveTo>
                    <a:cubicBezTo>
                      <a:pt x="226" y="143"/>
                      <a:pt x="219" y="165"/>
                      <a:pt x="209" y="183"/>
                    </a:cubicBezTo>
                    <a:cubicBezTo>
                      <a:pt x="138" y="144"/>
                      <a:pt x="68" y="104"/>
                      <a:pt x="0" y="61"/>
                    </a:cubicBezTo>
                    <a:cubicBezTo>
                      <a:pt x="21" y="25"/>
                      <a:pt x="60" y="0"/>
                      <a:pt x="105" y="0"/>
                    </a:cubicBezTo>
                    <a:cubicBezTo>
                      <a:pt x="172" y="0"/>
                      <a:pt x="226" y="54"/>
                      <a:pt x="226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7"/>
              <p:cNvSpPr/>
              <p:nvPr/>
            </p:nvSpPr>
            <p:spPr>
              <a:xfrm rot="10800000">
                <a:off x="3275503" y="1873643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7"/>
              <p:cNvSpPr/>
              <p:nvPr/>
            </p:nvSpPr>
            <p:spPr>
              <a:xfrm rot="10800000">
                <a:off x="3275503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7"/>
              <p:cNvSpPr/>
              <p:nvPr/>
            </p:nvSpPr>
            <p:spPr>
              <a:xfrm rot="10800000">
                <a:off x="3275503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7"/>
              <p:cNvSpPr/>
              <p:nvPr/>
            </p:nvSpPr>
            <p:spPr>
              <a:xfrm rot="10800000">
                <a:off x="3275503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7"/>
              <p:cNvSpPr/>
              <p:nvPr/>
            </p:nvSpPr>
            <p:spPr>
              <a:xfrm rot="10800000">
                <a:off x="3275503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7"/>
              <p:cNvSpPr/>
              <p:nvPr/>
            </p:nvSpPr>
            <p:spPr>
              <a:xfrm rot="10800000">
                <a:off x="3275503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7"/>
              <p:cNvSpPr/>
              <p:nvPr/>
            </p:nvSpPr>
            <p:spPr>
              <a:xfrm rot="10800000">
                <a:off x="3143051" y="1702984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7"/>
              <p:cNvSpPr/>
              <p:nvPr/>
            </p:nvSpPr>
            <p:spPr>
              <a:xfrm rot="10800000">
                <a:off x="3143051" y="1873643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7"/>
              <p:cNvSpPr/>
              <p:nvPr/>
            </p:nvSpPr>
            <p:spPr>
              <a:xfrm rot="10800000">
                <a:off x="3143051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7"/>
              <p:cNvSpPr/>
              <p:nvPr/>
            </p:nvSpPr>
            <p:spPr>
              <a:xfrm rot="10800000">
                <a:off x="3143051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7"/>
              <p:cNvSpPr/>
              <p:nvPr/>
            </p:nvSpPr>
            <p:spPr>
              <a:xfrm rot="10800000">
                <a:off x="3143051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7"/>
              <p:cNvSpPr/>
              <p:nvPr/>
            </p:nvSpPr>
            <p:spPr>
              <a:xfrm rot="10800000">
                <a:off x="3143051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7"/>
              <p:cNvSpPr/>
              <p:nvPr/>
            </p:nvSpPr>
            <p:spPr>
              <a:xfrm rot="10800000">
                <a:off x="3143051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7"/>
              <p:cNvSpPr/>
              <p:nvPr/>
            </p:nvSpPr>
            <p:spPr>
              <a:xfrm rot="10800000">
                <a:off x="3013147" y="1702984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7"/>
              <p:cNvSpPr/>
              <p:nvPr/>
            </p:nvSpPr>
            <p:spPr>
              <a:xfrm rot="10800000">
                <a:off x="3013147" y="1873643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7"/>
              <p:cNvSpPr/>
              <p:nvPr/>
            </p:nvSpPr>
            <p:spPr>
              <a:xfrm rot="10800000">
                <a:off x="3013147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7"/>
              <p:cNvSpPr/>
              <p:nvPr/>
            </p:nvSpPr>
            <p:spPr>
              <a:xfrm rot="10800000">
                <a:off x="3013147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7"/>
              <p:cNvSpPr/>
              <p:nvPr/>
            </p:nvSpPr>
            <p:spPr>
              <a:xfrm rot="10800000">
                <a:off x="3013147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7"/>
              <p:cNvSpPr/>
              <p:nvPr/>
            </p:nvSpPr>
            <p:spPr>
              <a:xfrm rot="10800000">
                <a:off x="3013147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7"/>
              <p:cNvSpPr/>
              <p:nvPr/>
            </p:nvSpPr>
            <p:spPr>
              <a:xfrm rot="10800000">
                <a:off x="3013147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7"/>
              <p:cNvSpPr/>
              <p:nvPr/>
            </p:nvSpPr>
            <p:spPr>
              <a:xfrm rot="10800000">
                <a:off x="2883487" y="1586060"/>
                <a:ext cx="73867" cy="30566"/>
              </a:xfrm>
              <a:custGeom>
                <a:rect b="b" l="l" r="r" t="t"/>
                <a:pathLst>
                  <a:path extrusionOk="0" h="89" w="212">
                    <a:moveTo>
                      <a:pt x="212" y="89"/>
                    </a:moveTo>
                    <a:cubicBezTo>
                      <a:pt x="141" y="77"/>
                      <a:pt x="70" y="62"/>
                      <a:pt x="0" y="46"/>
                    </a:cubicBezTo>
                    <a:cubicBezTo>
                      <a:pt x="22" y="18"/>
                      <a:pt x="57" y="0"/>
                      <a:pt x="95" y="0"/>
                    </a:cubicBezTo>
                    <a:cubicBezTo>
                      <a:pt x="151" y="0"/>
                      <a:pt x="198" y="37"/>
                      <a:pt x="212" y="89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7"/>
              <p:cNvSpPr/>
              <p:nvPr/>
            </p:nvSpPr>
            <p:spPr>
              <a:xfrm rot="10800000">
                <a:off x="2880695" y="1702984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7"/>
              <p:cNvSpPr/>
              <p:nvPr/>
            </p:nvSpPr>
            <p:spPr>
              <a:xfrm rot="10800000">
                <a:off x="2880695" y="1873643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7"/>
              <p:cNvSpPr/>
              <p:nvPr/>
            </p:nvSpPr>
            <p:spPr>
              <a:xfrm rot="10800000">
                <a:off x="2880695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7"/>
              <p:cNvSpPr/>
              <p:nvPr/>
            </p:nvSpPr>
            <p:spPr>
              <a:xfrm rot="10800000">
                <a:off x="2880695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7"/>
              <p:cNvSpPr/>
              <p:nvPr/>
            </p:nvSpPr>
            <p:spPr>
              <a:xfrm rot="10800000">
                <a:off x="2880695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7"/>
              <p:cNvSpPr/>
              <p:nvPr/>
            </p:nvSpPr>
            <p:spPr>
              <a:xfrm rot="10800000">
                <a:off x="2880695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p7"/>
              <p:cNvSpPr/>
              <p:nvPr/>
            </p:nvSpPr>
            <p:spPr>
              <a:xfrm rot="10800000">
                <a:off x="2880695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7"/>
              <p:cNvSpPr/>
              <p:nvPr/>
            </p:nvSpPr>
            <p:spPr>
              <a:xfrm rot="10800000">
                <a:off x="2751035" y="1568230"/>
                <a:ext cx="81509" cy="48395"/>
              </a:xfrm>
              <a:custGeom>
                <a:rect b="b" l="l" r="r" t="t"/>
                <a:pathLst>
                  <a:path extrusionOk="0" h="135" w="240">
                    <a:moveTo>
                      <a:pt x="240" y="120"/>
                    </a:moveTo>
                    <a:cubicBezTo>
                      <a:pt x="240" y="125"/>
                      <a:pt x="240" y="130"/>
                      <a:pt x="239" y="135"/>
                    </a:cubicBezTo>
                    <a:cubicBezTo>
                      <a:pt x="159" y="129"/>
                      <a:pt x="79" y="121"/>
                      <a:pt x="0" y="111"/>
                    </a:cubicBezTo>
                    <a:cubicBezTo>
                      <a:pt x="5" y="49"/>
                      <a:pt x="57" y="0"/>
                      <a:pt x="120" y="0"/>
                    </a:cubicBezTo>
                    <a:cubicBezTo>
                      <a:pt x="186" y="0"/>
                      <a:pt x="240" y="54"/>
                      <a:pt x="240" y="12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7"/>
              <p:cNvSpPr/>
              <p:nvPr/>
            </p:nvSpPr>
            <p:spPr>
              <a:xfrm rot="10800000">
                <a:off x="2750791" y="1702984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7"/>
              <p:cNvSpPr/>
              <p:nvPr/>
            </p:nvSpPr>
            <p:spPr>
              <a:xfrm rot="10800000">
                <a:off x="2750791" y="1873643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7"/>
              <p:cNvSpPr/>
              <p:nvPr/>
            </p:nvSpPr>
            <p:spPr>
              <a:xfrm rot="10800000">
                <a:off x="2750791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7"/>
              <p:cNvSpPr/>
              <p:nvPr/>
            </p:nvSpPr>
            <p:spPr>
              <a:xfrm rot="10800000">
                <a:off x="2750791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7"/>
              <p:cNvSpPr/>
              <p:nvPr/>
            </p:nvSpPr>
            <p:spPr>
              <a:xfrm rot="10800000">
                <a:off x="2750791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7"/>
              <p:cNvSpPr/>
              <p:nvPr/>
            </p:nvSpPr>
            <p:spPr>
              <a:xfrm rot="10800000">
                <a:off x="2750791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7"/>
              <p:cNvSpPr/>
              <p:nvPr/>
            </p:nvSpPr>
            <p:spPr>
              <a:xfrm rot="10800000">
                <a:off x="2750791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7"/>
              <p:cNvSpPr/>
              <p:nvPr/>
            </p:nvSpPr>
            <p:spPr>
              <a:xfrm rot="10800000">
                <a:off x="2659338" y="1565683"/>
                <a:ext cx="43301" cy="50943"/>
              </a:xfrm>
              <a:custGeom>
                <a:rect b="b" l="l" r="r" t="t"/>
                <a:pathLst>
                  <a:path extrusionOk="0" h="144" w="123">
                    <a:moveTo>
                      <a:pt x="123" y="0"/>
                    </a:moveTo>
                    <a:cubicBezTo>
                      <a:pt x="123" y="144"/>
                      <a:pt x="123" y="144"/>
                      <a:pt x="123" y="144"/>
                    </a:cubicBezTo>
                    <a:cubicBezTo>
                      <a:pt x="82" y="144"/>
                      <a:pt x="42" y="143"/>
                      <a:pt x="2" y="142"/>
                    </a:cubicBezTo>
                    <a:cubicBezTo>
                      <a:pt x="0" y="135"/>
                      <a:pt x="0" y="128"/>
                      <a:pt x="0" y="120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7"/>
              <p:cNvSpPr/>
              <p:nvPr/>
            </p:nvSpPr>
            <p:spPr>
              <a:xfrm rot="10800000">
                <a:off x="2659338" y="1703229"/>
                <a:ext cx="43301" cy="84055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1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7"/>
              <p:cNvSpPr/>
              <p:nvPr/>
            </p:nvSpPr>
            <p:spPr>
              <a:xfrm rot="10800000">
                <a:off x="2659338" y="1873887"/>
                <a:ext cx="43301" cy="84055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1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7"/>
              <p:cNvSpPr/>
              <p:nvPr/>
            </p:nvSpPr>
            <p:spPr>
              <a:xfrm rot="10800000">
                <a:off x="2659338" y="2044546"/>
                <a:ext cx="43301" cy="81508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0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7"/>
              <p:cNvSpPr/>
              <p:nvPr/>
            </p:nvSpPr>
            <p:spPr>
              <a:xfrm rot="10800000">
                <a:off x="2659338" y="2215205"/>
                <a:ext cx="43301" cy="81508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1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7"/>
              <p:cNvSpPr/>
              <p:nvPr/>
            </p:nvSpPr>
            <p:spPr>
              <a:xfrm rot="10800000">
                <a:off x="2659338" y="2385863"/>
                <a:ext cx="43301" cy="81508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0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7"/>
              <p:cNvSpPr/>
              <p:nvPr/>
            </p:nvSpPr>
            <p:spPr>
              <a:xfrm rot="10800000">
                <a:off x="2659338" y="2553975"/>
                <a:ext cx="43301" cy="84055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0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7"/>
              <p:cNvSpPr/>
              <p:nvPr/>
            </p:nvSpPr>
            <p:spPr>
              <a:xfrm rot="10800000">
                <a:off x="2659338" y="2724633"/>
                <a:ext cx="43301" cy="84055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1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9" name="Google Shape;1889;p7"/>
            <p:cNvGrpSpPr/>
            <p:nvPr/>
          </p:nvGrpSpPr>
          <p:grpSpPr>
            <a:xfrm flipH="1">
              <a:off x="1333341" y="1412"/>
              <a:ext cx="2585422" cy="2573191"/>
              <a:chOff x="1336281" y="1564286"/>
              <a:chExt cx="2627195" cy="2614766"/>
            </a:xfrm>
          </p:grpSpPr>
          <p:sp>
            <p:nvSpPr>
              <p:cNvPr id="1890" name="Google Shape;1890;p7"/>
              <p:cNvSpPr/>
              <p:nvPr/>
            </p:nvSpPr>
            <p:spPr>
              <a:xfrm rot="10800000">
                <a:off x="2656795" y="2872361"/>
                <a:ext cx="1304134" cy="1306691"/>
              </a:xfrm>
              <a:custGeom>
                <a:rect b="b" l="l" r="r" t="t"/>
                <a:pathLst>
                  <a:path extrusionOk="0" h="3774" w="3774">
                    <a:moveTo>
                      <a:pt x="377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p7"/>
              <p:cNvSpPr/>
              <p:nvPr/>
            </p:nvSpPr>
            <p:spPr>
              <a:xfrm rot="10800000">
                <a:off x="1336281" y="1564286"/>
                <a:ext cx="1306691" cy="1306691"/>
              </a:xfrm>
              <a:custGeom>
                <a:rect b="b" l="l" r="r" t="t"/>
                <a:pathLst>
                  <a:path extrusionOk="0" h="3774" w="3774">
                    <a:moveTo>
                      <a:pt x="3774" y="0"/>
                    </a:moveTo>
                    <a:cubicBezTo>
                      <a:pt x="3774" y="3774"/>
                      <a:pt x="3774" y="3774"/>
                      <a:pt x="3774" y="3774"/>
                    </a:cubicBezTo>
                    <a:cubicBezTo>
                      <a:pt x="0" y="3774"/>
                      <a:pt x="0" y="3774"/>
                      <a:pt x="0" y="3774"/>
                    </a:cubicBezTo>
                    <a:cubicBezTo>
                      <a:pt x="2084" y="3774"/>
                      <a:pt x="3774" y="2084"/>
                      <a:pt x="37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7"/>
              <p:cNvSpPr/>
              <p:nvPr/>
            </p:nvSpPr>
            <p:spPr>
              <a:xfrm rot="10800000">
                <a:off x="2653770" y="2872361"/>
                <a:ext cx="1306691" cy="13066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p7"/>
              <p:cNvSpPr/>
              <p:nvPr/>
            </p:nvSpPr>
            <p:spPr>
              <a:xfrm rot="10800000">
                <a:off x="1352688" y="2872353"/>
                <a:ext cx="1304112" cy="1301371"/>
              </a:xfrm>
              <a:custGeom>
                <a:rect b="b" l="l" r="r" t="t"/>
                <a:pathLst>
                  <a:path extrusionOk="0" h="3459" w="3459">
                    <a:moveTo>
                      <a:pt x="0" y="3459"/>
                    </a:moveTo>
                    <a:cubicBezTo>
                      <a:pt x="76" y="3459"/>
                      <a:pt x="76" y="3459"/>
                      <a:pt x="76" y="3459"/>
                    </a:cubicBezTo>
                    <a:cubicBezTo>
                      <a:pt x="76" y="1594"/>
                      <a:pt x="1594" y="76"/>
                      <a:pt x="3459" y="76"/>
                    </a:cubicBezTo>
                    <a:cubicBezTo>
                      <a:pt x="3459" y="0"/>
                      <a:pt x="3459" y="0"/>
                      <a:pt x="3459" y="0"/>
                    </a:cubicBezTo>
                    <a:cubicBezTo>
                      <a:pt x="1552" y="0"/>
                      <a:pt x="0" y="1552"/>
                      <a:pt x="0" y="3459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7"/>
              <p:cNvSpPr/>
              <p:nvPr/>
            </p:nvSpPr>
            <p:spPr>
              <a:xfrm rot="10800000">
                <a:off x="1352689" y="2872362"/>
                <a:ext cx="1179248" cy="1179272"/>
              </a:xfrm>
              <a:custGeom>
                <a:rect b="b" l="l" r="r" t="t"/>
                <a:pathLst>
                  <a:path extrusionOk="0" h="3128" w="3128">
                    <a:moveTo>
                      <a:pt x="0" y="3128"/>
                    </a:moveTo>
                    <a:cubicBezTo>
                      <a:pt x="76" y="3128"/>
                      <a:pt x="76" y="3128"/>
                      <a:pt x="76" y="3128"/>
                    </a:cubicBezTo>
                    <a:cubicBezTo>
                      <a:pt x="76" y="1445"/>
                      <a:pt x="1445" y="76"/>
                      <a:pt x="3128" y="76"/>
                    </a:cubicBezTo>
                    <a:cubicBezTo>
                      <a:pt x="3128" y="0"/>
                      <a:pt x="3128" y="0"/>
                      <a:pt x="3128" y="0"/>
                    </a:cubicBezTo>
                    <a:cubicBezTo>
                      <a:pt x="1403" y="0"/>
                      <a:pt x="0" y="1403"/>
                      <a:pt x="0" y="3128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7"/>
              <p:cNvSpPr/>
              <p:nvPr/>
            </p:nvSpPr>
            <p:spPr>
              <a:xfrm rot="10800000">
                <a:off x="1352672" y="2872359"/>
                <a:ext cx="1062727" cy="1059960"/>
              </a:xfrm>
              <a:custGeom>
                <a:rect b="b" l="l" r="r" t="t"/>
                <a:pathLst>
                  <a:path extrusionOk="0" h="2817" w="2817">
                    <a:moveTo>
                      <a:pt x="0" y="2817"/>
                    </a:moveTo>
                    <a:cubicBezTo>
                      <a:pt x="76" y="2817"/>
                      <a:pt x="76" y="2817"/>
                      <a:pt x="76" y="2817"/>
                    </a:cubicBezTo>
                    <a:cubicBezTo>
                      <a:pt x="76" y="1305"/>
                      <a:pt x="1305" y="76"/>
                      <a:pt x="2817" y="76"/>
                    </a:cubicBezTo>
                    <a:cubicBezTo>
                      <a:pt x="2817" y="0"/>
                      <a:pt x="2817" y="0"/>
                      <a:pt x="2817" y="0"/>
                    </a:cubicBezTo>
                    <a:cubicBezTo>
                      <a:pt x="1263" y="0"/>
                      <a:pt x="0" y="1263"/>
                      <a:pt x="0" y="2817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7"/>
              <p:cNvSpPr/>
              <p:nvPr/>
            </p:nvSpPr>
            <p:spPr>
              <a:xfrm rot="10800000">
                <a:off x="1352689" y="2872361"/>
                <a:ext cx="951722" cy="948967"/>
              </a:xfrm>
              <a:custGeom>
                <a:rect b="b" l="l" r="r" t="t"/>
                <a:pathLst>
                  <a:path extrusionOk="0" h="2521" w="2521">
                    <a:moveTo>
                      <a:pt x="0" y="2521"/>
                    </a:moveTo>
                    <a:cubicBezTo>
                      <a:pt x="76" y="2521"/>
                      <a:pt x="76" y="2521"/>
                      <a:pt x="76" y="2521"/>
                    </a:cubicBezTo>
                    <a:cubicBezTo>
                      <a:pt x="76" y="1173"/>
                      <a:pt x="1173" y="76"/>
                      <a:pt x="2521" y="76"/>
                    </a:cubicBezTo>
                    <a:cubicBezTo>
                      <a:pt x="2521" y="0"/>
                      <a:pt x="2521" y="0"/>
                      <a:pt x="2521" y="0"/>
                    </a:cubicBezTo>
                    <a:cubicBezTo>
                      <a:pt x="1131" y="0"/>
                      <a:pt x="0" y="1131"/>
                      <a:pt x="0" y="252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7"/>
              <p:cNvSpPr/>
              <p:nvPr/>
            </p:nvSpPr>
            <p:spPr>
              <a:xfrm rot="10800000">
                <a:off x="1352675" y="2872364"/>
                <a:ext cx="837971" cy="835199"/>
              </a:xfrm>
              <a:custGeom>
                <a:rect b="b" l="l" r="r" t="t"/>
                <a:pathLst>
                  <a:path extrusionOk="0" h="2218" w="2218">
                    <a:moveTo>
                      <a:pt x="0" y="2218"/>
                    </a:moveTo>
                    <a:cubicBezTo>
                      <a:pt x="76" y="2218"/>
                      <a:pt x="76" y="2218"/>
                      <a:pt x="76" y="2218"/>
                    </a:cubicBezTo>
                    <a:cubicBezTo>
                      <a:pt x="76" y="1037"/>
                      <a:pt x="1037" y="76"/>
                      <a:pt x="2218" y="76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995" y="0"/>
                      <a:pt x="0" y="995"/>
                      <a:pt x="0" y="2218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7"/>
              <p:cNvSpPr/>
              <p:nvPr/>
            </p:nvSpPr>
            <p:spPr>
              <a:xfrm rot="10800000">
                <a:off x="1352686" y="2872358"/>
                <a:ext cx="735296" cy="732538"/>
              </a:xfrm>
              <a:custGeom>
                <a:rect b="b" l="l" r="r" t="t"/>
                <a:pathLst>
                  <a:path extrusionOk="0" h="1946" w="1946">
                    <a:moveTo>
                      <a:pt x="0" y="1946"/>
                    </a:moveTo>
                    <a:cubicBezTo>
                      <a:pt x="76" y="1946"/>
                      <a:pt x="76" y="1946"/>
                      <a:pt x="76" y="1946"/>
                    </a:cubicBezTo>
                    <a:cubicBezTo>
                      <a:pt x="76" y="915"/>
                      <a:pt x="915" y="76"/>
                      <a:pt x="1946" y="76"/>
                    </a:cubicBezTo>
                    <a:cubicBezTo>
                      <a:pt x="1946" y="0"/>
                      <a:pt x="1946" y="0"/>
                      <a:pt x="1946" y="0"/>
                    </a:cubicBezTo>
                    <a:cubicBezTo>
                      <a:pt x="873" y="0"/>
                      <a:pt x="0" y="873"/>
                      <a:pt x="0" y="1946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p7"/>
              <p:cNvSpPr/>
              <p:nvPr/>
            </p:nvSpPr>
            <p:spPr>
              <a:xfrm rot="10800000">
                <a:off x="1352684" y="2872357"/>
                <a:ext cx="624309" cy="621548"/>
              </a:xfrm>
              <a:custGeom>
                <a:rect b="b" l="l" r="r" t="t"/>
                <a:pathLst>
                  <a:path extrusionOk="0" h="1651" w="1651">
                    <a:moveTo>
                      <a:pt x="0" y="1651"/>
                    </a:moveTo>
                    <a:cubicBezTo>
                      <a:pt x="76" y="1651"/>
                      <a:pt x="76" y="1651"/>
                      <a:pt x="76" y="1651"/>
                    </a:cubicBezTo>
                    <a:cubicBezTo>
                      <a:pt x="76" y="782"/>
                      <a:pt x="783" y="76"/>
                      <a:pt x="1651" y="76"/>
                    </a:cubicBezTo>
                    <a:cubicBezTo>
                      <a:pt x="1651" y="0"/>
                      <a:pt x="1651" y="0"/>
                      <a:pt x="1651" y="0"/>
                    </a:cubicBezTo>
                    <a:cubicBezTo>
                      <a:pt x="741" y="0"/>
                      <a:pt x="0" y="740"/>
                      <a:pt x="0" y="16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p7"/>
              <p:cNvSpPr/>
              <p:nvPr/>
            </p:nvSpPr>
            <p:spPr>
              <a:xfrm rot="10800000">
                <a:off x="1352686" y="2872356"/>
                <a:ext cx="516093" cy="513333"/>
              </a:xfrm>
              <a:custGeom>
                <a:rect b="b" l="l" r="r" t="t"/>
                <a:pathLst>
                  <a:path extrusionOk="0" h="1363" w="1363">
                    <a:moveTo>
                      <a:pt x="0" y="1363"/>
                    </a:moveTo>
                    <a:cubicBezTo>
                      <a:pt x="77" y="1363"/>
                      <a:pt x="77" y="1363"/>
                      <a:pt x="77" y="1363"/>
                    </a:cubicBezTo>
                    <a:cubicBezTo>
                      <a:pt x="77" y="653"/>
                      <a:pt x="654" y="77"/>
                      <a:pt x="1363" y="77"/>
                    </a:cubicBezTo>
                    <a:cubicBezTo>
                      <a:pt x="1363" y="0"/>
                      <a:pt x="1363" y="0"/>
                      <a:pt x="1363" y="0"/>
                    </a:cubicBezTo>
                    <a:cubicBezTo>
                      <a:pt x="612" y="0"/>
                      <a:pt x="0" y="611"/>
                      <a:pt x="0" y="1363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p7"/>
              <p:cNvSpPr/>
              <p:nvPr/>
            </p:nvSpPr>
            <p:spPr>
              <a:xfrm rot="10800000">
                <a:off x="1352681" y="2872359"/>
                <a:ext cx="391236" cy="388465"/>
              </a:xfrm>
              <a:custGeom>
                <a:rect b="b" l="l" r="r" t="t"/>
                <a:pathLst>
                  <a:path extrusionOk="0" h="1032" w="1032">
                    <a:moveTo>
                      <a:pt x="0" y="1032"/>
                    </a:moveTo>
                    <a:cubicBezTo>
                      <a:pt x="76" y="1032"/>
                      <a:pt x="76" y="1032"/>
                      <a:pt x="76" y="1032"/>
                    </a:cubicBezTo>
                    <a:cubicBezTo>
                      <a:pt x="76" y="505"/>
                      <a:pt x="505" y="76"/>
                      <a:pt x="1032" y="76"/>
                    </a:cubicBezTo>
                    <a:cubicBezTo>
                      <a:pt x="1032" y="0"/>
                      <a:pt x="1032" y="0"/>
                      <a:pt x="1032" y="0"/>
                    </a:cubicBezTo>
                    <a:cubicBezTo>
                      <a:pt x="463" y="0"/>
                      <a:pt x="0" y="463"/>
                      <a:pt x="0" y="10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p7"/>
              <p:cNvSpPr/>
              <p:nvPr/>
            </p:nvSpPr>
            <p:spPr>
              <a:xfrm rot="10800000">
                <a:off x="1352680" y="2872356"/>
                <a:ext cx="302446" cy="299676"/>
              </a:xfrm>
              <a:custGeom>
                <a:rect b="b" l="l" r="r" t="t"/>
                <a:pathLst>
                  <a:path extrusionOk="0" h="796" w="796">
                    <a:moveTo>
                      <a:pt x="0" y="796"/>
                    </a:moveTo>
                    <a:cubicBezTo>
                      <a:pt x="76" y="796"/>
                      <a:pt x="76" y="796"/>
                      <a:pt x="76" y="796"/>
                    </a:cubicBezTo>
                    <a:cubicBezTo>
                      <a:pt x="76" y="399"/>
                      <a:pt x="399" y="76"/>
                      <a:pt x="796" y="76"/>
                    </a:cubicBezTo>
                    <a:cubicBezTo>
                      <a:pt x="796" y="0"/>
                      <a:pt x="796" y="0"/>
                      <a:pt x="796" y="0"/>
                    </a:cubicBezTo>
                    <a:cubicBezTo>
                      <a:pt x="357" y="0"/>
                      <a:pt x="0" y="357"/>
                      <a:pt x="0" y="796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p7"/>
              <p:cNvSpPr/>
              <p:nvPr/>
            </p:nvSpPr>
            <p:spPr>
              <a:xfrm rot="10800000">
                <a:off x="3932910" y="2584540"/>
                <a:ext cx="10189" cy="38207"/>
              </a:xfrm>
              <a:custGeom>
                <a:rect b="b" l="l" r="r" t="t"/>
                <a:pathLst>
                  <a:path extrusionOk="0" h="114" w="29">
                    <a:moveTo>
                      <a:pt x="29" y="78"/>
                    </a:moveTo>
                    <a:cubicBezTo>
                      <a:pt x="29" y="90"/>
                      <a:pt x="27" y="102"/>
                      <a:pt x="24" y="114"/>
                    </a:cubicBezTo>
                    <a:cubicBezTo>
                      <a:pt x="15" y="76"/>
                      <a:pt x="7" y="38"/>
                      <a:pt x="0" y="0"/>
                    </a:cubicBezTo>
                    <a:cubicBezTo>
                      <a:pt x="18" y="21"/>
                      <a:pt x="29" y="48"/>
                      <a:pt x="29" y="7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7"/>
              <p:cNvSpPr/>
              <p:nvPr/>
            </p:nvSpPr>
            <p:spPr>
              <a:xfrm rot="10800000">
                <a:off x="3932910" y="2729727"/>
                <a:ext cx="30566" cy="78961"/>
              </a:xfrm>
              <a:custGeom>
                <a:rect b="b" l="l" r="r" t="t"/>
                <a:pathLst>
                  <a:path extrusionOk="0" h="229" w="92">
                    <a:moveTo>
                      <a:pt x="92" y="118"/>
                    </a:moveTo>
                    <a:cubicBezTo>
                      <a:pt x="92" y="168"/>
                      <a:pt x="61" y="211"/>
                      <a:pt x="18" y="229"/>
                    </a:cubicBezTo>
                    <a:cubicBezTo>
                      <a:pt x="9" y="154"/>
                      <a:pt x="3" y="77"/>
                      <a:pt x="0" y="0"/>
                    </a:cubicBezTo>
                    <a:cubicBezTo>
                      <a:pt x="53" y="13"/>
                      <a:pt x="92" y="61"/>
                      <a:pt x="92" y="11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p7"/>
              <p:cNvSpPr/>
              <p:nvPr/>
            </p:nvSpPr>
            <p:spPr>
              <a:xfrm rot="10800000">
                <a:off x="3800459" y="2240675"/>
                <a:ext cx="30566" cy="56038"/>
              </a:xfrm>
              <a:custGeom>
                <a:rect b="b" l="l" r="r" t="t"/>
                <a:pathLst>
                  <a:path extrusionOk="0" h="159" w="91">
                    <a:moveTo>
                      <a:pt x="91" y="117"/>
                    </a:moveTo>
                    <a:cubicBezTo>
                      <a:pt x="91" y="132"/>
                      <a:pt x="88" y="146"/>
                      <a:pt x="83" y="159"/>
                    </a:cubicBezTo>
                    <a:cubicBezTo>
                      <a:pt x="54" y="107"/>
                      <a:pt x="26" y="54"/>
                      <a:pt x="0" y="0"/>
                    </a:cubicBezTo>
                    <a:cubicBezTo>
                      <a:pt x="52" y="13"/>
                      <a:pt x="91" y="60"/>
                      <a:pt x="91" y="117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6" name="Google Shape;1906;p7"/>
              <p:cNvSpPr/>
              <p:nvPr/>
            </p:nvSpPr>
            <p:spPr>
              <a:xfrm rot="10800000">
                <a:off x="3800214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p7"/>
              <p:cNvSpPr/>
              <p:nvPr/>
            </p:nvSpPr>
            <p:spPr>
              <a:xfrm rot="10800000">
                <a:off x="3800214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7"/>
              <p:cNvSpPr/>
              <p:nvPr/>
            </p:nvSpPr>
            <p:spPr>
              <a:xfrm rot="10800000">
                <a:off x="3800214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7"/>
              <p:cNvSpPr/>
              <p:nvPr/>
            </p:nvSpPr>
            <p:spPr>
              <a:xfrm rot="10800000">
                <a:off x="3670554" y="2057281"/>
                <a:ext cx="58584" cy="68773"/>
              </a:xfrm>
              <a:custGeom>
                <a:rect b="b" l="l" r="r" t="t"/>
                <a:pathLst>
                  <a:path extrusionOk="0" h="202" w="174">
                    <a:moveTo>
                      <a:pt x="174" y="120"/>
                    </a:moveTo>
                    <a:cubicBezTo>
                      <a:pt x="174" y="152"/>
                      <a:pt x="162" y="180"/>
                      <a:pt x="143" y="202"/>
                    </a:cubicBezTo>
                    <a:cubicBezTo>
                      <a:pt x="93" y="140"/>
                      <a:pt x="46" y="77"/>
                      <a:pt x="0" y="12"/>
                    </a:cubicBezTo>
                    <a:cubicBezTo>
                      <a:pt x="16" y="4"/>
                      <a:pt x="35" y="0"/>
                      <a:pt x="54" y="0"/>
                    </a:cubicBezTo>
                    <a:cubicBezTo>
                      <a:pt x="120" y="0"/>
                      <a:pt x="174" y="54"/>
                      <a:pt x="174" y="12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7"/>
              <p:cNvSpPr/>
              <p:nvPr/>
            </p:nvSpPr>
            <p:spPr>
              <a:xfrm rot="10800000">
                <a:off x="3670763" y="2215413"/>
                <a:ext cx="81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7"/>
              <p:cNvSpPr/>
              <p:nvPr/>
            </p:nvSpPr>
            <p:spPr>
              <a:xfrm rot="10800000">
                <a:off x="3670763" y="2386071"/>
                <a:ext cx="81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7"/>
              <p:cNvSpPr/>
              <p:nvPr/>
            </p:nvSpPr>
            <p:spPr>
              <a:xfrm rot="10800000">
                <a:off x="3670763" y="2553730"/>
                <a:ext cx="81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7"/>
              <p:cNvSpPr/>
              <p:nvPr/>
            </p:nvSpPr>
            <p:spPr>
              <a:xfrm rot="10800000">
                <a:off x="3670763" y="2724389"/>
                <a:ext cx="81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7"/>
              <p:cNvSpPr/>
              <p:nvPr/>
            </p:nvSpPr>
            <p:spPr>
              <a:xfrm rot="10800000">
                <a:off x="3538103" y="1907000"/>
                <a:ext cx="50943" cy="50943"/>
              </a:xfrm>
              <a:custGeom>
                <a:rect b="b" l="l" r="r" t="t"/>
                <a:pathLst>
                  <a:path extrusionOk="0" h="145" w="150">
                    <a:moveTo>
                      <a:pt x="150" y="121"/>
                    </a:moveTo>
                    <a:cubicBezTo>
                      <a:pt x="150" y="129"/>
                      <a:pt x="149" y="137"/>
                      <a:pt x="147" y="145"/>
                    </a:cubicBezTo>
                    <a:cubicBezTo>
                      <a:pt x="97" y="99"/>
                      <a:pt x="47" y="52"/>
                      <a:pt x="0" y="4"/>
                    </a:cubicBezTo>
                    <a:cubicBezTo>
                      <a:pt x="9" y="1"/>
                      <a:pt x="19" y="0"/>
                      <a:pt x="29" y="0"/>
                    </a:cubicBezTo>
                    <a:cubicBezTo>
                      <a:pt x="96" y="0"/>
                      <a:pt x="150" y="54"/>
                      <a:pt x="150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7"/>
              <p:cNvSpPr/>
              <p:nvPr/>
            </p:nvSpPr>
            <p:spPr>
              <a:xfrm rot="10800000">
                <a:off x="3537859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7"/>
              <p:cNvSpPr/>
              <p:nvPr/>
            </p:nvSpPr>
            <p:spPr>
              <a:xfrm rot="10800000">
                <a:off x="3537859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p7"/>
              <p:cNvSpPr/>
              <p:nvPr/>
            </p:nvSpPr>
            <p:spPr>
              <a:xfrm rot="10800000">
                <a:off x="3537859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p7"/>
              <p:cNvSpPr/>
              <p:nvPr/>
            </p:nvSpPr>
            <p:spPr>
              <a:xfrm rot="10800000">
                <a:off x="3537859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p7"/>
              <p:cNvSpPr/>
              <p:nvPr/>
            </p:nvSpPr>
            <p:spPr>
              <a:xfrm rot="10800000">
                <a:off x="3537859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7"/>
              <p:cNvSpPr/>
              <p:nvPr/>
            </p:nvSpPr>
            <p:spPr>
              <a:xfrm rot="10800000">
                <a:off x="3408407" y="1873643"/>
                <a:ext cx="81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7"/>
              <p:cNvSpPr/>
              <p:nvPr/>
            </p:nvSpPr>
            <p:spPr>
              <a:xfrm rot="10800000">
                <a:off x="3408407" y="2044754"/>
                <a:ext cx="81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p7"/>
              <p:cNvSpPr/>
              <p:nvPr/>
            </p:nvSpPr>
            <p:spPr>
              <a:xfrm rot="10800000">
                <a:off x="3408407" y="2215413"/>
                <a:ext cx="81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7"/>
              <p:cNvSpPr/>
              <p:nvPr/>
            </p:nvSpPr>
            <p:spPr>
              <a:xfrm rot="10800000">
                <a:off x="3408407" y="2386071"/>
                <a:ext cx="81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p7"/>
              <p:cNvSpPr/>
              <p:nvPr/>
            </p:nvSpPr>
            <p:spPr>
              <a:xfrm rot="10800000">
                <a:off x="3408407" y="2553730"/>
                <a:ext cx="81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p7"/>
              <p:cNvSpPr/>
              <p:nvPr/>
            </p:nvSpPr>
            <p:spPr>
              <a:xfrm rot="10800000">
                <a:off x="3408407" y="2724389"/>
                <a:ext cx="81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7"/>
              <p:cNvSpPr/>
              <p:nvPr/>
            </p:nvSpPr>
            <p:spPr>
              <a:xfrm rot="10800000">
                <a:off x="3275747" y="1723605"/>
                <a:ext cx="78962" cy="63679"/>
              </a:xfrm>
              <a:custGeom>
                <a:rect b="b" l="l" r="r" t="t"/>
                <a:pathLst>
                  <a:path extrusionOk="0" h="183" w="226">
                    <a:moveTo>
                      <a:pt x="226" y="121"/>
                    </a:moveTo>
                    <a:cubicBezTo>
                      <a:pt x="226" y="143"/>
                      <a:pt x="219" y="165"/>
                      <a:pt x="209" y="183"/>
                    </a:cubicBezTo>
                    <a:cubicBezTo>
                      <a:pt x="138" y="144"/>
                      <a:pt x="68" y="104"/>
                      <a:pt x="0" y="61"/>
                    </a:cubicBezTo>
                    <a:cubicBezTo>
                      <a:pt x="21" y="25"/>
                      <a:pt x="60" y="0"/>
                      <a:pt x="105" y="0"/>
                    </a:cubicBezTo>
                    <a:cubicBezTo>
                      <a:pt x="172" y="0"/>
                      <a:pt x="226" y="54"/>
                      <a:pt x="226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7"/>
              <p:cNvSpPr/>
              <p:nvPr/>
            </p:nvSpPr>
            <p:spPr>
              <a:xfrm rot="10800000">
                <a:off x="3275503" y="1873643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7"/>
              <p:cNvSpPr/>
              <p:nvPr/>
            </p:nvSpPr>
            <p:spPr>
              <a:xfrm rot="10800000">
                <a:off x="3275503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7"/>
              <p:cNvSpPr/>
              <p:nvPr/>
            </p:nvSpPr>
            <p:spPr>
              <a:xfrm rot="10800000">
                <a:off x="3275503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7"/>
              <p:cNvSpPr/>
              <p:nvPr/>
            </p:nvSpPr>
            <p:spPr>
              <a:xfrm rot="10800000">
                <a:off x="3275503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7"/>
              <p:cNvSpPr/>
              <p:nvPr/>
            </p:nvSpPr>
            <p:spPr>
              <a:xfrm rot="10800000">
                <a:off x="3275503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7"/>
              <p:cNvSpPr/>
              <p:nvPr/>
            </p:nvSpPr>
            <p:spPr>
              <a:xfrm rot="10800000">
                <a:off x="3275503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7"/>
              <p:cNvSpPr/>
              <p:nvPr/>
            </p:nvSpPr>
            <p:spPr>
              <a:xfrm rot="10800000">
                <a:off x="3143051" y="1702984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7"/>
              <p:cNvSpPr/>
              <p:nvPr/>
            </p:nvSpPr>
            <p:spPr>
              <a:xfrm rot="10800000">
                <a:off x="3143051" y="1873643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7"/>
              <p:cNvSpPr/>
              <p:nvPr/>
            </p:nvSpPr>
            <p:spPr>
              <a:xfrm rot="10800000">
                <a:off x="3143051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7"/>
              <p:cNvSpPr/>
              <p:nvPr/>
            </p:nvSpPr>
            <p:spPr>
              <a:xfrm rot="10800000">
                <a:off x="3143051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7"/>
              <p:cNvSpPr/>
              <p:nvPr/>
            </p:nvSpPr>
            <p:spPr>
              <a:xfrm rot="10800000">
                <a:off x="3143051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7"/>
              <p:cNvSpPr/>
              <p:nvPr/>
            </p:nvSpPr>
            <p:spPr>
              <a:xfrm rot="10800000">
                <a:off x="3143051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7"/>
              <p:cNvSpPr/>
              <p:nvPr/>
            </p:nvSpPr>
            <p:spPr>
              <a:xfrm rot="10800000">
                <a:off x="3143051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7"/>
              <p:cNvSpPr/>
              <p:nvPr/>
            </p:nvSpPr>
            <p:spPr>
              <a:xfrm rot="10800000">
                <a:off x="3013147" y="1702984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7"/>
              <p:cNvSpPr/>
              <p:nvPr/>
            </p:nvSpPr>
            <p:spPr>
              <a:xfrm rot="10800000">
                <a:off x="3013147" y="1873643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7"/>
              <p:cNvSpPr/>
              <p:nvPr/>
            </p:nvSpPr>
            <p:spPr>
              <a:xfrm rot="10800000">
                <a:off x="3013147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7"/>
              <p:cNvSpPr/>
              <p:nvPr/>
            </p:nvSpPr>
            <p:spPr>
              <a:xfrm rot="10800000">
                <a:off x="3013147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7"/>
              <p:cNvSpPr/>
              <p:nvPr/>
            </p:nvSpPr>
            <p:spPr>
              <a:xfrm rot="10800000">
                <a:off x="3013147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7"/>
              <p:cNvSpPr/>
              <p:nvPr/>
            </p:nvSpPr>
            <p:spPr>
              <a:xfrm rot="10800000">
                <a:off x="3013147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Google Shape;1946;p7"/>
              <p:cNvSpPr/>
              <p:nvPr/>
            </p:nvSpPr>
            <p:spPr>
              <a:xfrm rot="10800000">
                <a:off x="3013147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7"/>
              <p:cNvSpPr/>
              <p:nvPr/>
            </p:nvSpPr>
            <p:spPr>
              <a:xfrm rot="10800000">
                <a:off x="2883487" y="1586060"/>
                <a:ext cx="73867" cy="30566"/>
              </a:xfrm>
              <a:custGeom>
                <a:rect b="b" l="l" r="r" t="t"/>
                <a:pathLst>
                  <a:path extrusionOk="0" h="89" w="212">
                    <a:moveTo>
                      <a:pt x="212" y="89"/>
                    </a:moveTo>
                    <a:cubicBezTo>
                      <a:pt x="141" y="77"/>
                      <a:pt x="70" y="62"/>
                      <a:pt x="0" y="46"/>
                    </a:cubicBezTo>
                    <a:cubicBezTo>
                      <a:pt x="22" y="18"/>
                      <a:pt x="57" y="0"/>
                      <a:pt x="95" y="0"/>
                    </a:cubicBezTo>
                    <a:cubicBezTo>
                      <a:pt x="151" y="0"/>
                      <a:pt x="198" y="37"/>
                      <a:pt x="212" y="89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7"/>
              <p:cNvSpPr/>
              <p:nvPr/>
            </p:nvSpPr>
            <p:spPr>
              <a:xfrm rot="10800000">
                <a:off x="2880695" y="1702984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7"/>
              <p:cNvSpPr/>
              <p:nvPr/>
            </p:nvSpPr>
            <p:spPr>
              <a:xfrm rot="10800000">
                <a:off x="2880695" y="1873643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7"/>
              <p:cNvSpPr/>
              <p:nvPr/>
            </p:nvSpPr>
            <p:spPr>
              <a:xfrm rot="10800000">
                <a:off x="2880695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7"/>
              <p:cNvSpPr/>
              <p:nvPr/>
            </p:nvSpPr>
            <p:spPr>
              <a:xfrm rot="10800000">
                <a:off x="2880695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7"/>
              <p:cNvSpPr/>
              <p:nvPr/>
            </p:nvSpPr>
            <p:spPr>
              <a:xfrm rot="10800000">
                <a:off x="2880695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7"/>
              <p:cNvSpPr/>
              <p:nvPr/>
            </p:nvSpPr>
            <p:spPr>
              <a:xfrm rot="10800000">
                <a:off x="2880695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7"/>
              <p:cNvSpPr/>
              <p:nvPr/>
            </p:nvSpPr>
            <p:spPr>
              <a:xfrm rot="10800000">
                <a:off x="2880695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7"/>
              <p:cNvSpPr/>
              <p:nvPr/>
            </p:nvSpPr>
            <p:spPr>
              <a:xfrm rot="10800000">
                <a:off x="2751035" y="1568230"/>
                <a:ext cx="81509" cy="48395"/>
              </a:xfrm>
              <a:custGeom>
                <a:rect b="b" l="l" r="r" t="t"/>
                <a:pathLst>
                  <a:path extrusionOk="0" h="135" w="240">
                    <a:moveTo>
                      <a:pt x="240" y="120"/>
                    </a:moveTo>
                    <a:cubicBezTo>
                      <a:pt x="240" y="125"/>
                      <a:pt x="240" y="130"/>
                      <a:pt x="239" y="135"/>
                    </a:cubicBezTo>
                    <a:cubicBezTo>
                      <a:pt x="159" y="129"/>
                      <a:pt x="79" y="121"/>
                      <a:pt x="0" y="111"/>
                    </a:cubicBezTo>
                    <a:cubicBezTo>
                      <a:pt x="5" y="49"/>
                      <a:pt x="57" y="0"/>
                      <a:pt x="120" y="0"/>
                    </a:cubicBezTo>
                    <a:cubicBezTo>
                      <a:pt x="186" y="0"/>
                      <a:pt x="240" y="54"/>
                      <a:pt x="240" y="12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p7"/>
              <p:cNvSpPr/>
              <p:nvPr/>
            </p:nvSpPr>
            <p:spPr>
              <a:xfrm rot="10800000">
                <a:off x="2750791" y="1702984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p7"/>
              <p:cNvSpPr/>
              <p:nvPr/>
            </p:nvSpPr>
            <p:spPr>
              <a:xfrm rot="10800000">
                <a:off x="2750791" y="1873643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7"/>
              <p:cNvSpPr/>
              <p:nvPr/>
            </p:nvSpPr>
            <p:spPr>
              <a:xfrm rot="10800000">
                <a:off x="2750791" y="2044754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7"/>
              <p:cNvSpPr/>
              <p:nvPr/>
            </p:nvSpPr>
            <p:spPr>
              <a:xfrm rot="10800000">
                <a:off x="2750791" y="2215413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7"/>
              <p:cNvSpPr/>
              <p:nvPr/>
            </p:nvSpPr>
            <p:spPr>
              <a:xfrm rot="10800000">
                <a:off x="2750791" y="2386071"/>
                <a:ext cx="84300" cy="81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7"/>
              <p:cNvSpPr/>
              <p:nvPr/>
            </p:nvSpPr>
            <p:spPr>
              <a:xfrm rot="10800000">
                <a:off x="2750791" y="2553730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7"/>
              <p:cNvSpPr/>
              <p:nvPr/>
            </p:nvSpPr>
            <p:spPr>
              <a:xfrm rot="10800000">
                <a:off x="2750791" y="2724389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7"/>
              <p:cNvSpPr/>
              <p:nvPr/>
            </p:nvSpPr>
            <p:spPr>
              <a:xfrm rot="10800000">
                <a:off x="2659338" y="1565683"/>
                <a:ext cx="43301" cy="50943"/>
              </a:xfrm>
              <a:custGeom>
                <a:rect b="b" l="l" r="r" t="t"/>
                <a:pathLst>
                  <a:path extrusionOk="0" h="144" w="123">
                    <a:moveTo>
                      <a:pt x="123" y="0"/>
                    </a:moveTo>
                    <a:cubicBezTo>
                      <a:pt x="123" y="144"/>
                      <a:pt x="123" y="144"/>
                      <a:pt x="123" y="144"/>
                    </a:cubicBezTo>
                    <a:cubicBezTo>
                      <a:pt x="82" y="144"/>
                      <a:pt x="42" y="143"/>
                      <a:pt x="2" y="142"/>
                    </a:cubicBezTo>
                    <a:cubicBezTo>
                      <a:pt x="0" y="135"/>
                      <a:pt x="0" y="128"/>
                      <a:pt x="0" y="120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7"/>
              <p:cNvSpPr/>
              <p:nvPr/>
            </p:nvSpPr>
            <p:spPr>
              <a:xfrm rot="10800000">
                <a:off x="2659338" y="1703229"/>
                <a:ext cx="43301" cy="84055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1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7"/>
              <p:cNvSpPr/>
              <p:nvPr/>
            </p:nvSpPr>
            <p:spPr>
              <a:xfrm rot="10800000">
                <a:off x="2659338" y="1873887"/>
                <a:ext cx="43301" cy="84055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1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7"/>
              <p:cNvSpPr/>
              <p:nvPr/>
            </p:nvSpPr>
            <p:spPr>
              <a:xfrm rot="10800000">
                <a:off x="2659338" y="2044546"/>
                <a:ext cx="43301" cy="81508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0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7"/>
              <p:cNvSpPr/>
              <p:nvPr/>
            </p:nvSpPr>
            <p:spPr>
              <a:xfrm rot="10800000">
                <a:off x="2659338" y="2215205"/>
                <a:ext cx="43301" cy="81508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1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p7"/>
              <p:cNvSpPr/>
              <p:nvPr/>
            </p:nvSpPr>
            <p:spPr>
              <a:xfrm rot="10800000">
                <a:off x="2659338" y="2385863"/>
                <a:ext cx="43301" cy="81508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0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7"/>
              <p:cNvSpPr/>
              <p:nvPr/>
            </p:nvSpPr>
            <p:spPr>
              <a:xfrm rot="10800000">
                <a:off x="2659338" y="2553975"/>
                <a:ext cx="43301" cy="84055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0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7"/>
              <p:cNvSpPr/>
              <p:nvPr/>
            </p:nvSpPr>
            <p:spPr>
              <a:xfrm rot="10800000">
                <a:off x="2659338" y="2724633"/>
                <a:ext cx="43301" cy="84055"/>
              </a:xfrm>
              <a:custGeom>
                <a:rect b="b" l="l" r="r" t="t"/>
                <a:pathLst>
                  <a:path extrusionOk="0" h="241" w="123">
                    <a:moveTo>
                      <a:pt x="123" y="0"/>
                    </a:moveTo>
                    <a:cubicBezTo>
                      <a:pt x="123" y="241"/>
                      <a:pt x="123" y="241"/>
                      <a:pt x="123" y="241"/>
                    </a:cubicBezTo>
                    <a:cubicBezTo>
                      <a:pt x="122" y="241"/>
                      <a:pt x="121" y="241"/>
                      <a:pt x="120" y="241"/>
                    </a:cubicBezTo>
                    <a:cubicBezTo>
                      <a:pt x="54" y="241"/>
                      <a:pt x="0" y="187"/>
                      <a:pt x="0" y="121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21" y="0"/>
                      <a:pt x="122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71" name="Google Shape;1971;p7"/>
            <p:cNvSpPr/>
            <p:nvPr/>
          </p:nvSpPr>
          <p:spPr>
            <a:xfrm flipH="1">
              <a:off x="2638308" y="1"/>
              <a:ext cx="1285915" cy="1285915"/>
            </a:xfrm>
            <a:custGeom>
              <a:rect b="b" l="l" r="r" t="t"/>
              <a:pathLst>
                <a:path extrusionOk="0" h="3774" w="3774">
                  <a:moveTo>
                    <a:pt x="3774" y="3774"/>
                  </a:move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lnTo>
                    <a:pt x="3774" y="377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7"/>
            <p:cNvSpPr/>
            <p:nvPr/>
          </p:nvSpPr>
          <p:spPr>
            <a:xfrm>
              <a:off x="1339045" y="2571801"/>
              <a:ext cx="1285915" cy="1285915"/>
            </a:xfrm>
            <a:custGeom>
              <a:rect b="b" l="l" r="r" t="t"/>
              <a:pathLst>
                <a:path extrusionOk="0" h="3774" w="3774">
                  <a:moveTo>
                    <a:pt x="3774" y="3774"/>
                  </a:move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lnTo>
                    <a:pt x="3774" y="377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4" name="Google Shape;1974;p8"/>
          <p:cNvPicPr preferRelativeResize="0"/>
          <p:nvPr/>
        </p:nvPicPr>
        <p:blipFill rotWithShape="1">
          <a:blip r:embed="rId2">
            <a:alphaModFix/>
          </a:blip>
          <a:srcRect b="0" l="0" r="64614" t="0"/>
          <a:stretch/>
        </p:blipFill>
        <p:spPr>
          <a:xfrm>
            <a:off x="8430775" y="-25350"/>
            <a:ext cx="2590899" cy="5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8"/>
          <p:cNvPicPr preferRelativeResize="0"/>
          <p:nvPr/>
        </p:nvPicPr>
        <p:blipFill rotWithShape="1">
          <a:blip r:embed="rId2">
            <a:alphaModFix/>
          </a:blip>
          <a:srcRect b="0" l="64620" r="0" t="0"/>
          <a:stretch/>
        </p:blipFill>
        <p:spPr>
          <a:xfrm>
            <a:off x="-1321550" y="-25350"/>
            <a:ext cx="2590377" cy="52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6" name="Google Shape;1976;p8"/>
          <p:cNvSpPr txBox="1"/>
          <p:nvPr>
            <p:ph type="title"/>
          </p:nvPr>
        </p:nvSpPr>
        <p:spPr>
          <a:xfrm>
            <a:off x="3387475" y="1307100"/>
            <a:ext cx="4373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977" name="Google Shape;1977;p8"/>
          <p:cNvGrpSpPr/>
          <p:nvPr/>
        </p:nvGrpSpPr>
        <p:grpSpPr>
          <a:xfrm>
            <a:off x="-1321801" y="-1"/>
            <a:ext cx="12343472" cy="5143616"/>
            <a:chOff x="-1321801" y="-1"/>
            <a:chExt cx="12343472" cy="5143616"/>
          </a:xfrm>
        </p:grpSpPr>
        <p:grpSp>
          <p:nvGrpSpPr>
            <p:cNvPr id="1978" name="Google Shape;1978;p8"/>
            <p:cNvGrpSpPr/>
            <p:nvPr/>
          </p:nvGrpSpPr>
          <p:grpSpPr>
            <a:xfrm>
              <a:off x="-1321801" y="0"/>
              <a:ext cx="12343472" cy="5143615"/>
              <a:chOff x="-1321801" y="0"/>
              <a:chExt cx="12343472" cy="5143615"/>
            </a:xfrm>
          </p:grpSpPr>
          <p:grpSp>
            <p:nvGrpSpPr>
              <p:cNvPr id="1979" name="Google Shape;1979;p8"/>
              <p:cNvGrpSpPr/>
              <p:nvPr/>
            </p:nvGrpSpPr>
            <p:grpSpPr>
              <a:xfrm rot="10800000">
                <a:off x="-1321801" y="0"/>
                <a:ext cx="2585653" cy="5143615"/>
                <a:chOff x="1338584" y="1"/>
                <a:chExt cx="2585653" cy="5143615"/>
              </a:xfrm>
            </p:grpSpPr>
            <p:grpSp>
              <p:nvGrpSpPr>
                <p:cNvPr id="1980" name="Google Shape;1980;p8"/>
                <p:cNvGrpSpPr/>
                <p:nvPr/>
              </p:nvGrpSpPr>
              <p:grpSpPr>
                <a:xfrm>
                  <a:off x="1339045" y="2571793"/>
                  <a:ext cx="2585192" cy="2571823"/>
                  <a:chOff x="1339062" y="1565676"/>
                  <a:chExt cx="2626961" cy="2613376"/>
                </a:xfrm>
              </p:grpSpPr>
              <p:sp>
                <p:nvSpPr>
                  <p:cNvPr id="1981" name="Google Shape;1981;p8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82" name="Google Shape;1982;p8"/>
                  <p:cNvSpPr/>
                  <p:nvPr/>
                </p:nvSpPr>
                <p:spPr>
                  <a:xfrm rot="10800000">
                    <a:off x="1339062" y="156567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83" name="Google Shape;1983;p8"/>
                  <p:cNvSpPr/>
                  <p:nvPr/>
                </p:nvSpPr>
                <p:spPr>
                  <a:xfrm rot="10800000">
                    <a:off x="2659332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84" name="Google Shape;1984;p8"/>
                  <p:cNvSpPr/>
                  <p:nvPr/>
                </p:nvSpPr>
                <p:spPr>
                  <a:xfrm rot="10800000">
                    <a:off x="1341562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85" name="Google Shape;1985;p8"/>
                  <p:cNvSpPr/>
                  <p:nvPr/>
                </p:nvSpPr>
                <p:spPr>
                  <a:xfrm rot="10800000">
                    <a:off x="1341564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86" name="Google Shape;1986;p8"/>
                  <p:cNvSpPr/>
                  <p:nvPr/>
                </p:nvSpPr>
                <p:spPr>
                  <a:xfrm rot="10800000">
                    <a:off x="1341547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87" name="Google Shape;1987;p8"/>
                  <p:cNvSpPr/>
                  <p:nvPr/>
                </p:nvSpPr>
                <p:spPr>
                  <a:xfrm rot="10800000">
                    <a:off x="1341564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88" name="Google Shape;1988;p8"/>
                  <p:cNvSpPr/>
                  <p:nvPr/>
                </p:nvSpPr>
                <p:spPr>
                  <a:xfrm rot="10800000">
                    <a:off x="1341550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89" name="Google Shape;1989;p8"/>
                  <p:cNvSpPr/>
                  <p:nvPr/>
                </p:nvSpPr>
                <p:spPr>
                  <a:xfrm rot="10800000">
                    <a:off x="1341561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90" name="Google Shape;1990;p8"/>
                  <p:cNvSpPr/>
                  <p:nvPr/>
                </p:nvSpPr>
                <p:spPr>
                  <a:xfrm rot="10800000">
                    <a:off x="1341559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91" name="Google Shape;1991;p8"/>
                  <p:cNvSpPr/>
                  <p:nvPr/>
                </p:nvSpPr>
                <p:spPr>
                  <a:xfrm rot="10800000">
                    <a:off x="1341561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92" name="Google Shape;1992;p8"/>
                  <p:cNvSpPr/>
                  <p:nvPr/>
                </p:nvSpPr>
                <p:spPr>
                  <a:xfrm rot="10800000">
                    <a:off x="1341555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93" name="Google Shape;1993;p8"/>
                  <p:cNvSpPr/>
                  <p:nvPr/>
                </p:nvSpPr>
                <p:spPr>
                  <a:xfrm rot="10800000">
                    <a:off x="1341555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94" name="Google Shape;1994;p8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95" name="Google Shape;1995;p8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96" name="Google Shape;1996;p8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97" name="Google Shape;1997;p8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98" name="Google Shape;1998;p8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99" name="Google Shape;1999;p8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00" name="Google Shape;2000;p8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01" name="Google Shape;2001;p8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02" name="Google Shape;2002;p8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03" name="Google Shape;2003;p8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04" name="Google Shape;2004;p8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05" name="Google Shape;2005;p8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06" name="Google Shape;2006;p8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07" name="Google Shape;2007;p8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08" name="Google Shape;2008;p8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09" name="Google Shape;2009;p8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10" name="Google Shape;2010;p8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11" name="Google Shape;2011;p8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12" name="Google Shape;2012;p8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13" name="Google Shape;2013;p8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14" name="Google Shape;2014;p8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15" name="Google Shape;2015;p8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16" name="Google Shape;2016;p8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17" name="Google Shape;2017;p8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18" name="Google Shape;2018;p8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19" name="Google Shape;2019;p8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20" name="Google Shape;2020;p8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21" name="Google Shape;2021;p8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22" name="Google Shape;2022;p8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23" name="Google Shape;2023;p8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24" name="Google Shape;2024;p8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25" name="Google Shape;2025;p8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26" name="Google Shape;2026;p8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27" name="Google Shape;2027;p8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28" name="Google Shape;2028;p8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29" name="Google Shape;2029;p8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30" name="Google Shape;2030;p8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31" name="Google Shape;2031;p8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32" name="Google Shape;2032;p8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33" name="Google Shape;2033;p8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34" name="Google Shape;2034;p8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35" name="Google Shape;2035;p8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36" name="Google Shape;2036;p8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37" name="Google Shape;2037;p8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38" name="Google Shape;2038;p8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39" name="Google Shape;2039;p8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40" name="Google Shape;2040;p8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41" name="Google Shape;2041;p8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42" name="Google Shape;2042;p8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43" name="Google Shape;2043;p8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44" name="Google Shape;2044;p8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45" name="Google Shape;2045;p8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46" name="Google Shape;2046;p8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47" name="Google Shape;2047;p8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48" name="Google Shape;2048;p8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49" name="Google Shape;2049;p8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0" name="Google Shape;2050;p8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1" name="Google Shape;2051;p8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2" name="Google Shape;2052;p8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3" name="Google Shape;2053;p8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4" name="Google Shape;2054;p8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5" name="Google Shape;2055;p8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6" name="Google Shape;2056;p8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7" name="Google Shape;2057;p8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8" name="Google Shape;2058;p8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9" name="Google Shape;2059;p8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60" name="Google Shape;2060;p8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61" name="Google Shape;2061;p8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062" name="Google Shape;2062;p8"/>
                <p:cNvGrpSpPr/>
                <p:nvPr/>
              </p:nvGrpSpPr>
              <p:grpSpPr>
                <a:xfrm flipH="1">
                  <a:off x="1338584" y="1412"/>
                  <a:ext cx="2580179" cy="2573191"/>
                  <a:chOff x="1336281" y="1564286"/>
                  <a:chExt cx="2621866" cy="2614766"/>
                </a:xfrm>
              </p:grpSpPr>
              <p:sp>
                <p:nvSpPr>
                  <p:cNvPr id="2063" name="Google Shape;2063;p8"/>
                  <p:cNvSpPr/>
                  <p:nvPr/>
                </p:nvSpPr>
                <p:spPr>
                  <a:xfrm rot="10800000">
                    <a:off x="2654013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64" name="Google Shape;2064;p8"/>
                  <p:cNvSpPr/>
                  <p:nvPr/>
                </p:nvSpPr>
                <p:spPr>
                  <a:xfrm rot="10800000">
                    <a:off x="1336281" y="156428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65" name="Google Shape;2065;p8"/>
                  <p:cNvSpPr/>
                  <p:nvPr/>
                </p:nvSpPr>
                <p:spPr>
                  <a:xfrm rot="10800000">
                    <a:off x="2650988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66" name="Google Shape;2066;p8"/>
                  <p:cNvSpPr/>
                  <p:nvPr/>
                </p:nvSpPr>
                <p:spPr>
                  <a:xfrm rot="10800000">
                    <a:off x="1352688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67" name="Google Shape;2067;p8"/>
                  <p:cNvSpPr/>
                  <p:nvPr/>
                </p:nvSpPr>
                <p:spPr>
                  <a:xfrm rot="10800000">
                    <a:off x="1352689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68" name="Google Shape;2068;p8"/>
                  <p:cNvSpPr/>
                  <p:nvPr/>
                </p:nvSpPr>
                <p:spPr>
                  <a:xfrm rot="10800000">
                    <a:off x="1352672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69" name="Google Shape;2069;p8"/>
                  <p:cNvSpPr/>
                  <p:nvPr/>
                </p:nvSpPr>
                <p:spPr>
                  <a:xfrm rot="10800000">
                    <a:off x="1352689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0" name="Google Shape;2070;p8"/>
                  <p:cNvSpPr/>
                  <p:nvPr/>
                </p:nvSpPr>
                <p:spPr>
                  <a:xfrm rot="10800000">
                    <a:off x="1352675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1" name="Google Shape;2071;p8"/>
                  <p:cNvSpPr/>
                  <p:nvPr/>
                </p:nvSpPr>
                <p:spPr>
                  <a:xfrm rot="10800000">
                    <a:off x="1352686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2" name="Google Shape;2072;p8"/>
                  <p:cNvSpPr/>
                  <p:nvPr/>
                </p:nvSpPr>
                <p:spPr>
                  <a:xfrm rot="10800000">
                    <a:off x="1352684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3" name="Google Shape;2073;p8"/>
                  <p:cNvSpPr/>
                  <p:nvPr/>
                </p:nvSpPr>
                <p:spPr>
                  <a:xfrm rot="10800000">
                    <a:off x="1352686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4" name="Google Shape;2074;p8"/>
                  <p:cNvSpPr/>
                  <p:nvPr/>
                </p:nvSpPr>
                <p:spPr>
                  <a:xfrm rot="10800000">
                    <a:off x="1352681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5" name="Google Shape;2075;p8"/>
                  <p:cNvSpPr/>
                  <p:nvPr/>
                </p:nvSpPr>
                <p:spPr>
                  <a:xfrm rot="10800000">
                    <a:off x="1352680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6" name="Google Shape;2076;p8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7" name="Google Shape;2077;p8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8" name="Google Shape;2078;p8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9" name="Google Shape;2079;p8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0" name="Google Shape;2080;p8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1" name="Google Shape;2081;p8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2" name="Google Shape;2082;p8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3" name="Google Shape;2083;p8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4" name="Google Shape;2084;p8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5" name="Google Shape;2085;p8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6" name="Google Shape;2086;p8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7" name="Google Shape;2087;p8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8" name="Google Shape;2088;p8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9" name="Google Shape;2089;p8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0" name="Google Shape;2090;p8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1" name="Google Shape;2091;p8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2" name="Google Shape;2092;p8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3" name="Google Shape;2093;p8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4" name="Google Shape;2094;p8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5" name="Google Shape;2095;p8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6" name="Google Shape;2096;p8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7" name="Google Shape;2097;p8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8" name="Google Shape;2098;p8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9" name="Google Shape;2099;p8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0" name="Google Shape;2100;p8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1" name="Google Shape;2101;p8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2" name="Google Shape;2102;p8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3" name="Google Shape;2103;p8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4" name="Google Shape;2104;p8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5" name="Google Shape;2105;p8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6" name="Google Shape;2106;p8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7" name="Google Shape;2107;p8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8" name="Google Shape;2108;p8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9" name="Google Shape;2109;p8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10" name="Google Shape;2110;p8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11" name="Google Shape;2111;p8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12" name="Google Shape;2112;p8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13" name="Google Shape;2113;p8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14" name="Google Shape;2114;p8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15" name="Google Shape;2115;p8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16" name="Google Shape;2116;p8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17" name="Google Shape;2117;p8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18" name="Google Shape;2118;p8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19" name="Google Shape;2119;p8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0" name="Google Shape;2120;p8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1" name="Google Shape;2121;p8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2" name="Google Shape;2122;p8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3" name="Google Shape;2123;p8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4" name="Google Shape;2124;p8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5" name="Google Shape;2125;p8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6" name="Google Shape;2126;p8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7" name="Google Shape;2127;p8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8" name="Google Shape;2128;p8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9" name="Google Shape;2129;p8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30" name="Google Shape;2130;p8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31" name="Google Shape;2131;p8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32" name="Google Shape;2132;p8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33" name="Google Shape;2133;p8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34" name="Google Shape;2134;p8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35" name="Google Shape;2135;p8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36" name="Google Shape;2136;p8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37" name="Google Shape;2137;p8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38" name="Google Shape;2138;p8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39" name="Google Shape;2139;p8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40" name="Google Shape;2140;p8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41" name="Google Shape;2141;p8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42" name="Google Shape;2142;p8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43" name="Google Shape;2143;p8"/>
                <p:cNvSpPr/>
                <p:nvPr/>
              </p:nvSpPr>
              <p:spPr>
                <a:xfrm flipH="1">
                  <a:off x="2638308" y="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4" name="Google Shape;2144;p8"/>
                <p:cNvSpPr/>
                <p:nvPr/>
              </p:nvSpPr>
              <p:spPr>
                <a:xfrm>
                  <a:off x="1339045" y="257180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5" name="Google Shape;2145;p8"/>
              <p:cNvGrpSpPr/>
              <p:nvPr/>
            </p:nvGrpSpPr>
            <p:grpSpPr>
              <a:xfrm rot="10800000">
                <a:off x="8433280" y="0"/>
                <a:ext cx="2588390" cy="5143615"/>
                <a:chOff x="1333341" y="1"/>
                <a:chExt cx="2588390" cy="5143615"/>
              </a:xfrm>
            </p:grpSpPr>
            <p:grpSp>
              <p:nvGrpSpPr>
                <p:cNvPr id="2146" name="Google Shape;2146;p8"/>
                <p:cNvGrpSpPr/>
                <p:nvPr/>
              </p:nvGrpSpPr>
              <p:grpSpPr>
                <a:xfrm>
                  <a:off x="1336308" y="2571793"/>
                  <a:ext cx="2585422" cy="2571823"/>
                  <a:chOff x="1336281" y="1565676"/>
                  <a:chExt cx="2627195" cy="2613376"/>
                </a:xfrm>
              </p:grpSpPr>
              <p:sp>
                <p:nvSpPr>
                  <p:cNvPr id="2147" name="Google Shape;2147;p8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48" name="Google Shape;2148;p8"/>
                  <p:cNvSpPr/>
                  <p:nvPr/>
                </p:nvSpPr>
                <p:spPr>
                  <a:xfrm rot="10800000">
                    <a:off x="1336281" y="156567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49" name="Google Shape;2149;p8"/>
                  <p:cNvSpPr/>
                  <p:nvPr/>
                </p:nvSpPr>
                <p:spPr>
                  <a:xfrm rot="10800000">
                    <a:off x="2653770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50" name="Google Shape;2150;p8"/>
                  <p:cNvSpPr/>
                  <p:nvPr/>
                </p:nvSpPr>
                <p:spPr>
                  <a:xfrm rot="10800000">
                    <a:off x="1352688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51" name="Google Shape;2151;p8"/>
                  <p:cNvSpPr/>
                  <p:nvPr/>
                </p:nvSpPr>
                <p:spPr>
                  <a:xfrm rot="10800000">
                    <a:off x="1352689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52" name="Google Shape;2152;p8"/>
                  <p:cNvSpPr/>
                  <p:nvPr/>
                </p:nvSpPr>
                <p:spPr>
                  <a:xfrm rot="10800000">
                    <a:off x="1352672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53" name="Google Shape;2153;p8"/>
                  <p:cNvSpPr/>
                  <p:nvPr/>
                </p:nvSpPr>
                <p:spPr>
                  <a:xfrm rot="10800000">
                    <a:off x="1352689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54" name="Google Shape;2154;p8"/>
                  <p:cNvSpPr/>
                  <p:nvPr/>
                </p:nvSpPr>
                <p:spPr>
                  <a:xfrm rot="10800000">
                    <a:off x="1352675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55" name="Google Shape;2155;p8"/>
                  <p:cNvSpPr/>
                  <p:nvPr/>
                </p:nvSpPr>
                <p:spPr>
                  <a:xfrm rot="10800000">
                    <a:off x="1352686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56" name="Google Shape;2156;p8"/>
                  <p:cNvSpPr/>
                  <p:nvPr/>
                </p:nvSpPr>
                <p:spPr>
                  <a:xfrm rot="10800000">
                    <a:off x="1352684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57" name="Google Shape;2157;p8"/>
                  <p:cNvSpPr/>
                  <p:nvPr/>
                </p:nvSpPr>
                <p:spPr>
                  <a:xfrm rot="10800000">
                    <a:off x="1352686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58" name="Google Shape;2158;p8"/>
                  <p:cNvSpPr/>
                  <p:nvPr/>
                </p:nvSpPr>
                <p:spPr>
                  <a:xfrm rot="10800000">
                    <a:off x="1352681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59" name="Google Shape;2159;p8"/>
                  <p:cNvSpPr/>
                  <p:nvPr/>
                </p:nvSpPr>
                <p:spPr>
                  <a:xfrm rot="10800000">
                    <a:off x="1352680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60" name="Google Shape;2160;p8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61" name="Google Shape;2161;p8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62" name="Google Shape;2162;p8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63" name="Google Shape;2163;p8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64" name="Google Shape;2164;p8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65" name="Google Shape;2165;p8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66" name="Google Shape;2166;p8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67" name="Google Shape;2167;p8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68" name="Google Shape;2168;p8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69" name="Google Shape;2169;p8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70" name="Google Shape;2170;p8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71" name="Google Shape;2171;p8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72" name="Google Shape;2172;p8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73" name="Google Shape;2173;p8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74" name="Google Shape;2174;p8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75" name="Google Shape;2175;p8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76" name="Google Shape;2176;p8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77" name="Google Shape;2177;p8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78" name="Google Shape;2178;p8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79" name="Google Shape;2179;p8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80" name="Google Shape;2180;p8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81" name="Google Shape;2181;p8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82" name="Google Shape;2182;p8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83" name="Google Shape;2183;p8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84" name="Google Shape;2184;p8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85" name="Google Shape;2185;p8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86" name="Google Shape;2186;p8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87" name="Google Shape;2187;p8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88" name="Google Shape;2188;p8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89" name="Google Shape;2189;p8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90" name="Google Shape;2190;p8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91" name="Google Shape;2191;p8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92" name="Google Shape;2192;p8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93" name="Google Shape;2193;p8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94" name="Google Shape;2194;p8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95" name="Google Shape;2195;p8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96" name="Google Shape;2196;p8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97" name="Google Shape;2197;p8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98" name="Google Shape;2198;p8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99" name="Google Shape;2199;p8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00" name="Google Shape;2200;p8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01" name="Google Shape;2201;p8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02" name="Google Shape;2202;p8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03" name="Google Shape;2203;p8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04" name="Google Shape;2204;p8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05" name="Google Shape;2205;p8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06" name="Google Shape;2206;p8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07" name="Google Shape;2207;p8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08" name="Google Shape;2208;p8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09" name="Google Shape;2209;p8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10" name="Google Shape;2210;p8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11" name="Google Shape;2211;p8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12" name="Google Shape;2212;p8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13" name="Google Shape;2213;p8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14" name="Google Shape;2214;p8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15" name="Google Shape;2215;p8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16" name="Google Shape;2216;p8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17" name="Google Shape;2217;p8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18" name="Google Shape;2218;p8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19" name="Google Shape;2219;p8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20" name="Google Shape;2220;p8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21" name="Google Shape;2221;p8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22" name="Google Shape;2222;p8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23" name="Google Shape;2223;p8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24" name="Google Shape;2224;p8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25" name="Google Shape;2225;p8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26" name="Google Shape;2226;p8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27" name="Google Shape;2227;p8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228" name="Google Shape;2228;p8"/>
                <p:cNvGrpSpPr/>
                <p:nvPr/>
              </p:nvGrpSpPr>
              <p:grpSpPr>
                <a:xfrm flipH="1">
                  <a:off x="1333341" y="1412"/>
                  <a:ext cx="2585715" cy="2573191"/>
                  <a:chOff x="1335984" y="1564286"/>
                  <a:chExt cx="2627492" cy="2614766"/>
                </a:xfrm>
              </p:grpSpPr>
              <p:sp>
                <p:nvSpPr>
                  <p:cNvPr id="2229" name="Google Shape;2229;p8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30" name="Google Shape;2230;p8"/>
                  <p:cNvSpPr/>
                  <p:nvPr/>
                </p:nvSpPr>
                <p:spPr>
                  <a:xfrm rot="10800000">
                    <a:off x="1336281" y="156428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31" name="Google Shape;2231;p8"/>
                  <p:cNvSpPr/>
                  <p:nvPr/>
                </p:nvSpPr>
                <p:spPr>
                  <a:xfrm rot="10800000">
                    <a:off x="2653770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32" name="Google Shape;2232;p8"/>
                  <p:cNvSpPr/>
                  <p:nvPr/>
                </p:nvSpPr>
                <p:spPr>
                  <a:xfrm rot="10800000">
                    <a:off x="1336000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33" name="Google Shape;2233;p8"/>
                  <p:cNvSpPr/>
                  <p:nvPr/>
                </p:nvSpPr>
                <p:spPr>
                  <a:xfrm rot="10800000">
                    <a:off x="1336001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34" name="Google Shape;2234;p8"/>
                  <p:cNvSpPr/>
                  <p:nvPr/>
                </p:nvSpPr>
                <p:spPr>
                  <a:xfrm rot="10800000">
                    <a:off x="1335984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35" name="Google Shape;2235;p8"/>
                  <p:cNvSpPr/>
                  <p:nvPr/>
                </p:nvSpPr>
                <p:spPr>
                  <a:xfrm rot="10800000">
                    <a:off x="1336001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36" name="Google Shape;2236;p8"/>
                  <p:cNvSpPr/>
                  <p:nvPr/>
                </p:nvSpPr>
                <p:spPr>
                  <a:xfrm rot="10800000">
                    <a:off x="1335988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37" name="Google Shape;2237;p8"/>
                  <p:cNvSpPr/>
                  <p:nvPr/>
                </p:nvSpPr>
                <p:spPr>
                  <a:xfrm rot="10800000">
                    <a:off x="1335998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38" name="Google Shape;2238;p8"/>
                  <p:cNvSpPr/>
                  <p:nvPr/>
                </p:nvSpPr>
                <p:spPr>
                  <a:xfrm rot="10800000">
                    <a:off x="1335997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39" name="Google Shape;2239;p8"/>
                  <p:cNvSpPr/>
                  <p:nvPr/>
                </p:nvSpPr>
                <p:spPr>
                  <a:xfrm rot="10800000">
                    <a:off x="1335998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40" name="Google Shape;2240;p8"/>
                  <p:cNvSpPr/>
                  <p:nvPr/>
                </p:nvSpPr>
                <p:spPr>
                  <a:xfrm rot="10800000">
                    <a:off x="1335993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41" name="Google Shape;2241;p8"/>
                  <p:cNvSpPr/>
                  <p:nvPr/>
                </p:nvSpPr>
                <p:spPr>
                  <a:xfrm rot="10800000">
                    <a:off x="1335992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42" name="Google Shape;2242;p8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43" name="Google Shape;2243;p8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44" name="Google Shape;2244;p8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45" name="Google Shape;2245;p8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46" name="Google Shape;2246;p8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47" name="Google Shape;2247;p8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48" name="Google Shape;2248;p8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49" name="Google Shape;2249;p8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50" name="Google Shape;2250;p8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51" name="Google Shape;2251;p8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52" name="Google Shape;2252;p8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53" name="Google Shape;2253;p8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54" name="Google Shape;2254;p8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55" name="Google Shape;2255;p8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56" name="Google Shape;2256;p8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57" name="Google Shape;2257;p8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58" name="Google Shape;2258;p8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59" name="Google Shape;2259;p8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60" name="Google Shape;2260;p8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61" name="Google Shape;2261;p8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62" name="Google Shape;2262;p8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63" name="Google Shape;2263;p8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64" name="Google Shape;2264;p8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65" name="Google Shape;2265;p8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66" name="Google Shape;2266;p8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67" name="Google Shape;2267;p8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68" name="Google Shape;2268;p8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69" name="Google Shape;2269;p8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70" name="Google Shape;2270;p8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71" name="Google Shape;2271;p8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72" name="Google Shape;2272;p8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73" name="Google Shape;2273;p8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74" name="Google Shape;2274;p8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75" name="Google Shape;2275;p8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76" name="Google Shape;2276;p8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77" name="Google Shape;2277;p8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78" name="Google Shape;2278;p8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79" name="Google Shape;2279;p8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80" name="Google Shape;2280;p8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81" name="Google Shape;2281;p8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82" name="Google Shape;2282;p8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83" name="Google Shape;2283;p8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84" name="Google Shape;2284;p8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85" name="Google Shape;2285;p8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86" name="Google Shape;2286;p8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87" name="Google Shape;2287;p8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88" name="Google Shape;2288;p8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89" name="Google Shape;2289;p8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90" name="Google Shape;2290;p8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91" name="Google Shape;2291;p8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92" name="Google Shape;2292;p8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93" name="Google Shape;2293;p8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94" name="Google Shape;2294;p8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95" name="Google Shape;2295;p8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96" name="Google Shape;2296;p8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97" name="Google Shape;2297;p8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98" name="Google Shape;2298;p8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99" name="Google Shape;2299;p8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00" name="Google Shape;2300;p8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01" name="Google Shape;2301;p8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02" name="Google Shape;2302;p8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03" name="Google Shape;2303;p8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04" name="Google Shape;2304;p8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05" name="Google Shape;2305;p8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06" name="Google Shape;2306;p8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07" name="Google Shape;2307;p8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08" name="Google Shape;2308;p8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09" name="Google Shape;2309;p8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310" name="Google Shape;2310;p8"/>
                <p:cNvSpPr/>
                <p:nvPr/>
              </p:nvSpPr>
              <p:spPr>
                <a:xfrm flipH="1">
                  <a:off x="2632834" y="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1" name="Google Shape;2311;p8"/>
                <p:cNvSpPr/>
                <p:nvPr/>
              </p:nvSpPr>
              <p:spPr>
                <a:xfrm>
                  <a:off x="1336308" y="257180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312" name="Google Shape;2312;p8"/>
            <p:cNvGrpSpPr/>
            <p:nvPr/>
          </p:nvGrpSpPr>
          <p:grpSpPr>
            <a:xfrm flipH="1">
              <a:off x="-1319808" y="-1"/>
              <a:ext cx="2588638" cy="2589014"/>
              <a:chOff x="2241850" y="-41650"/>
              <a:chExt cx="1628791" cy="1629028"/>
            </a:xfrm>
          </p:grpSpPr>
          <p:grpSp>
            <p:nvGrpSpPr>
              <p:cNvPr id="2313" name="Google Shape;2313;p8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2314" name="Google Shape;2314;p8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5" name="Google Shape;2315;p8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6" name="Google Shape;2316;p8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7" name="Google Shape;2317;p8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8" name="Google Shape;2318;p8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9" name="Google Shape;2319;p8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0" name="Google Shape;2320;p8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1" name="Google Shape;2321;p8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2" name="Google Shape;2322;p8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3" name="Google Shape;2323;p8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4" name="Google Shape;2324;p8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325" name="Google Shape;2325;p8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6" name="Google Shape;2326;p8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8" name="Google Shape;2328;p9"/>
          <p:cNvGrpSpPr/>
          <p:nvPr/>
        </p:nvGrpSpPr>
        <p:grpSpPr>
          <a:xfrm>
            <a:off x="-1321550" y="-25350"/>
            <a:ext cx="12342702" cy="5226800"/>
            <a:chOff x="-1321550" y="-25350"/>
            <a:chExt cx="12342702" cy="5226800"/>
          </a:xfrm>
        </p:grpSpPr>
        <p:pic>
          <p:nvPicPr>
            <p:cNvPr id="2329" name="Google Shape;2329;p9"/>
            <p:cNvPicPr preferRelativeResize="0"/>
            <p:nvPr/>
          </p:nvPicPr>
          <p:blipFill rotWithShape="1">
            <a:blip r:embed="rId2">
              <a:alphaModFix/>
            </a:blip>
            <a:srcRect b="0" l="0" r="64620" t="0"/>
            <a:stretch/>
          </p:blipFill>
          <p:spPr>
            <a:xfrm>
              <a:off x="8430775" y="-25350"/>
              <a:ext cx="2590377" cy="522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0" name="Google Shape;2330;p9"/>
            <p:cNvPicPr preferRelativeResize="0"/>
            <p:nvPr/>
          </p:nvPicPr>
          <p:blipFill rotWithShape="1">
            <a:blip r:embed="rId2">
              <a:alphaModFix/>
            </a:blip>
            <a:srcRect b="0" l="64620" r="0" t="0"/>
            <a:stretch/>
          </p:blipFill>
          <p:spPr>
            <a:xfrm>
              <a:off x="-1321550" y="-25350"/>
              <a:ext cx="2590377" cy="522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1" name="Google Shape;2331;p9"/>
          <p:cNvSpPr txBox="1"/>
          <p:nvPr>
            <p:ph type="title"/>
          </p:nvPr>
        </p:nvSpPr>
        <p:spPr>
          <a:xfrm>
            <a:off x="3044575" y="1528725"/>
            <a:ext cx="4716000" cy="13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32" name="Google Shape;2332;p9"/>
          <p:cNvSpPr txBox="1"/>
          <p:nvPr>
            <p:ph idx="1" type="subTitle"/>
          </p:nvPr>
        </p:nvSpPr>
        <p:spPr>
          <a:xfrm>
            <a:off x="3044575" y="3000975"/>
            <a:ext cx="47160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333" name="Google Shape;2333;p9"/>
          <p:cNvGrpSpPr/>
          <p:nvPr/>
        </p:nvGrpSpPr>
        <p:grpSpPr>
          <a:xfrm>
            <a:off x="-1321808" y="-1"/>
            <a:ext cx="12343478" cy="5143616"/>
            <a:chOff x="-1321808" y="-1"/>
            <a:chExt cx="12343478" cy="5143616"/>
          </a:xfrm>
        </p:grpSpPr>
        <p:grpSp>
          <p:nvGrpSpPr>
            <p:cNvPr id="2334" name="Google Shape;2334;p9"/>
            <p:cNvGrpSpPr/>
            <p:nvPr/>
          </p:nvGrpSpPr>
          <p:grpSpPr>
            <a:xfrm>
              <a:off x="-1321801" y="0"/>
              <a:ext cx="12343472" cy="5143615"/>
              <a:chOff x="-1321801" y="0"/>
              <a:chExt cx="12343472" cy="5143615"/>
            </a:xfrm>
          </p:grpSpPr>
          <p:grpSp>
            <p:nvGrpSpPr>
              <p:cNvPr id="2335" name="Google Shape;2335;p9"/>
              <p:cNvGrpSpPr/>
              <p:nvPr/>
            </p:nvGrpSpPr>
            <p:grpSpPr>
              <a:xfrm>
                <a:off x="-1321801" y="0"/>
                <a:ext cx="2585883" cy="5143615"/>
                <a:chOff x="1333341" y="1"/>
                <a:chExt cx="2585883" cy="5143615"/>
              </a:xfrm>
            </p:grpSpPr>
            <p:grpSp>
              <p:nvGrpSpPr>
                <p:cNvPr id="2336" name="Google Shape;2336;p9"/>
                <p:cNvGrpSpPr/>
                <p:nvPr/>
              </p:nvGrpSpPr>
              <p:grpSpPr>
                <a:xfrm>
                  <a:off x="1336308" y="2571793"/>
                  <a:ext cx="2582916" cy="2571823"/>
                  <a:chOff x="1336281" y="1565676"/>
                  <a:chExt cx="2624648" cy="2613376"/>
                </a:xfrm>
              </p:grpSpPr>
              <p:sp>
                <p:nvSpPr>
                  <p:cNvPr id="2337" name="Google Shape;2337;p9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38" name="Google Shape;2338;p9"/>
                  <p:cNvSpPr/>
                  <p:nvPr/>
                </p:nvSpPr>
                <p:spPr>
                  <a:xfrm rot="10800000">
                    <a:off x="1336281" y="156567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39" name="Google Shape;2339;p9"/>
                  <p:cNvSpPr/>
                  <p:nvPr/>
                </p:nvSpPr>
                <p:spPr>
                  <a:xfrm rot="10800000">
                    <a:off x="2653770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40" name="Google Shape;2340;p9"/>
                  <p:cNvSpPr/>
                  <p:nvPr/>
                </p:nvSpPr>
                <p:spPr>
                  <a:xfrm rot="10800000">
                    <a:off x="1352688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41" name="Google Shape;2341;p9"/>
                  <p:cNvSpPr/>
                  <p:nvPr/>
                </p:nvSpPr>
                <p:spPr>
                  <a:xfrm rot="10800000">
                    <a:off x="1352689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42" name="Google Shape;2342;p9"/>
                  <p:cNvSpPr/>
                  <p:nvPr/>
                </p:nvSpPr>
                <p:spPr>
                  <a:xfrm rot="10800000">
                    <a:off x="1352672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43" name="Google Shape;2343;p9"/>
                  <p:cNvSpPr/>
                  <p:nvPr/>
                </p:nvSpPr>
                <p:spPr>
                  <a:xfrm rot="10800000">
                    <a:off x="1352689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44" name="Google Shape;2344;p9"/>
                  <p:cNvSpPr/>
                  <p:nvPr/>
                </p:nvSpPr>
                <p:spPr>
                  <a:xfrm rot="10800000">
                    <a:off x="1352675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45" name="Google Shape;2345;p9"/>
                  <p:cNvSpPr/>
                  <p:nvPr/>
                </p:nvSpPr>
                <p:spPr>
                  <a:xfrm rot="10800000">
                    <a:off x="1352686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46" name="Google Shape;2346;p9"/>
                  <p:cNvSpPr/>
                  <p:nvPr/>
                </p:nvSpPr>
                <p:spPr>
                  <a:xfrm rot="10800000">
                    <a:off x="1352684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47" name="Google Shape;2347;p9"/>
                  <p:cNvSpPr/>
                  <p:nvPr/>
                </p:nvSpPr>
                <p:spPr>
                  <a:xfrm rot="10800000">
                    <a:off x="1352686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48" name="Google Shape;2348;p9"/>
                  <p:cNvSpPr/>
                  <p:nvPr/>
                </p:nvSpPr>
                <p:spPr>
                  <a:xfrm rot="10800000">
                    <a:off x="1352681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49" name="Google Shape;2349;p9"/>
                  <p:cNvSpPr/>
                  <p:nvPr/>
                </p:nvSpPr>
                <p:spPr>
                  <a:xfrm rot="10800000">
                    <a:off x="1352680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50" name="Google Shape;2350;p9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51" name="Google Shape;2351;p9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52" name="Google Shape;2352;p9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53" name="Google Shape;2353;p9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54" name="Google Shape;2354;p9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55" name="Google Shape;2355;p9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56" name="Google Shape;2356;p9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57" name="Google Shape;2357;p9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58" name="Google Shape;2358;p9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59" name="Google Shape;2359;p9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60" name="Google Shape;2360;p9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61" name="Google Shape;2361;p9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62" name="Google Shape;2362;p9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63" name="Google Shape;2363;p9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64" name="Google Shape;2364;p9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65" name="Google Shape;2365;p9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66" name="Google Shape;2366;p9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67" name="Google Shape;2367;p9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68" name="Google Shape;2368;p9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69" name="Google Shape;2369;p9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70" name="Google Shape;2370;p9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71" name="Google Shape;2371;p9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72" name="Google Shape;2372;p9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73" name="Google Shape;2373;p9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74" name="Google Shape;2374;p9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75" name="Google Shape;2375;p9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76" name="Google Shape;2376;p9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77" name="Google Shape;2377;p9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78" name="Google Shape;2378;p9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79" name="Google Shape;2379;p9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80" name="Google Shape;2380;p9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81" name="Google Shape;2381;p9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82" name="Google Shape;2382;p9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83" name="Google Shape;2383;p9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84" name="Google Shape;2384;p9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85" name="Google Shape;2385;p9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86" name="Google Shape;2386;p9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87" name="Google Shape;2387;p9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88" name="Google Shape;2388;p9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89" name="Google Shape;2389;p9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90" name="Google Shape;2390;p9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91" name="Google Shape;2391;p9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92" name="Google Shape;2392;p9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93" name="Google Shape;2393;p9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94" name="Google Shape;2394;p9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95" name="Google Shape;2395;p9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96" name="Google Shape;2396;p9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97" name="Google Shape;2397;p9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98" name="Google Shape;2398;p9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99" name="Google Shape;2399;p9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00" name="Google Shape;2400;p9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01" name="Google Shape;2401;p9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02" name="Google Shape;2402;p9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03" name="Google Shape;2403;p9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04" name="Google Shape;2404;p9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05" name="Google Shape;2405;p9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06" name="Google Shape;2406;p9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07" name="Google Shape;2407;p9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08" name="Google Shape;2408;p9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09" name="Google Shape;2409;p9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10" name="Google Shape;2410;p9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11" name="Google Shape;2411;p9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12" name="Google Shape;2412;p9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13" name="Google Shape;2413;p9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14" name="Google Shape;2414;p9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15" name="Google Shape;2415;p9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16" name="Google Shape;2416;p9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417" name="Google Shape;2417;p9"/>
                <p:cNvGrpSpPr/>
                <p:nvPr/>
              </p:nvGrpSpPr>
              <p:grpSpPr>
                <a:xfrm flipH="1">
                  <a:off x="1333341" y="1412"/>
                  <a:ext cx="2585422" cy="2573191"/>
                  <a:chOff x="1336281" y="1564286"/>
                  <a:chExt cx="2627195" cy="2614766"/>
                </a:xfrm>
              </p:grpSpPr>
              <p:sp>
                <p:nvSpPr>
                  <p:cNvPr id="2418" name="Google Shape;2418;p9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19" name="Google Shape;2419;p9"/>
                  <p:cNvSpPr/>
                  <p:nvPr/>
                </p:nvSpPr>
                <p:spPr>
                  <a:xfrm rot="10800000">
                    <a:off x="1336281" y="156428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20" name="Google Shape;2420;p9"/>
                  <p:cNvSpPr/>
                  <p:nvPr/>
                </p:nvSpPr>
                <p:spPr>
                  <a:xfrm rot="10800000">
                    <a:off x="2653770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21" name="Google Shape;2421;p9"/>
                  <p:cNvSpPr/>
                  <p:nvPr/>
                </p:nvSpPr>
                <p:spPr>
                  <a:xfrm rot="10800000">
                    <a:off x="1338781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22" name="Google Shape;2422;p9"/>
                  <p:cNvSpPr/>
                  <p:nvPr/>
                </p:nvSpPr>
                <p:spPr>
                  <a:xfrm rot="10800000">
                    <a:off x="1338783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23" name="Google Shape;2423;p9"/>
                  <p:cNvSpPr/>
                  <p:nvPr/>
                </p:nvSpPr>
                <p:spPr>
                  <a:xfrm rot="10800000">
                    <a:off x="1338765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24" name="Google Shape;2424;p9"/>
                  <p:cNvSpPr/>
                  <p:nvPr/>
                </p:nvSpPr>
                <p:spPr>
                  <a:xfrm rot="10800000">
                    <a:off x="1338782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25" name="Google Shape;2425;p9"/>
                  <p:cNvSpPr/>
                  <p:nvPr/>
                </p:nvSpPr>
                <p:spPr>
                  <a:xfrm rot="10800000">
                    <a:off x="1338769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26" name="Google Shape;2426;p9"/>
                  <p:cNvSpPr/>
                  <p:nvPr/>
                </p:nvSpPr>
                <p:spPr>
                  <a:xfrm rot="10800000">
                    <a:off x="1338780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27" name="Google Shape;2427;p9"/>
                  <p:cNvSpPr/>
                  <p:nvPr/>
                </p:nvSpPr>
                <p:spPr>
                  <a:xfrm rot="10800000">
                    <a:off x="1338778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28" name="Google Shape;2428;p9"/>
                  <p:cNvSpPr/>
                  <p:nvPr/>
                </p:nvSpPr>
                <p:spPr>
                  <a:xfrm rot="10800000">
                    <a:off x="1338780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29" name="Google Shape;2429;p9"/>
                  <p:cNvSpPr/>
                  <p:nvPr/>
                </p:nvSpPr>
                <p:spPr>
                  <a:xfrm rot="10800000">
                    <a:off x="1338774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30" name="Google Shape;2430;p9"/>
                  <p:cNvSpPr/>
                  <p:nvPr/>
                </p:nvSpPr>
                <p:spPr>
                  <a:xfrm rot="10800000">
                    <a:off x="1338773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31" name="Google Shape;2431;p9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32" name="Google Shape;2432;p9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33" name="Google Shape;2433;p9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34" name="Google Shape;2434;p9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35" name="Google Shape;2435;p9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36" name="Google Shape;2436;p9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37" name="Google Shape;2437;p9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38" name="Google Shape;2438;p9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39" name="Google Shape;2439;p9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40" name="Google Shape;2440;p9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41" name="Google Shape;2441;p9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42" name="Google Shape;2442;p9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43" name="Google Shape;2443;p9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44" name="Google Shape;2444;p9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45" name="Google Shape;2445;p9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46" name="Google Shape;2446;p9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47" name="Google Shape;2447;p9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48" name="Google Shape;2448;p9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49" name="Google Shape;2449;p9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50" name="Google Shape;2450;p9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51" name="Google Shape;2451;p9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52" name="Google Shape;2452;p9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53" name="Google Shape;2453;p9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54" name="Google Shape;2454;p9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55" name="Google Shape;2455;p9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56" name="Google Shape;2456;p9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57" name="Google Shape;2457;p9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58" name="Google Shape;2458;p9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59" name="Google Shape;2459;p9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60" name="Google Shape;2460;p9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61" name="Google Shape;2461;p9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62" name="Google Shape;2462;p9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63" name="Google Shape;2463;p9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64" name="Google Shape;2464;p9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65" name="Google Shape;2465;p9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66" name="Google Shape;2466;p9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67" name="Google Shape;2467;p9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68" name="Google Shape;2468;p9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69" name="Google Shape;2469;p9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70" name="Google Shape;2470;p9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71" name="Google Shape;2471;p9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72" name="Google Shape;2472;p9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73" name="Google Shape;2473;p9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74" name="Google Shape;2474;p9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75" name="Google Shape;2475;p9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76" name="Google Shape;2476;p9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77" name="Google Shape;2477;p9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78" name="Google Shape;2478;p9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79" name="Google Shape;2479;p9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80" name="Google Shape;2480;p9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81" name="Google Shape;2481;p9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82" name="Google Shape;2482;p9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83" name="Google Shape;2483;p9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84" name="Google Shape;2484;p9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85" name="Google Shape;2485;p9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86" name="Google Shape;2486;p9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87" name="Google Shape;2487;p9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88" name="Google Shape;2488;p9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89" name="Google Shape;2489;p9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90" name="Google Shape;2490;p9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91" name="Google Shape;2491;p9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92" name="Google Shape;2492;p9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93" name="Google Shape;2493;p9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94" name="Google Shape;2494;p9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95" name="Google Shape;2495;p9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96" name="Google Shape;2496;p9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97" name="Google Shape;2497;p9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98" name="Google Shape;2498;p9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499" name="Google Shape;2499;p9"/>
                <p:cNvSpPr/>
                <p:nvPr/>
              </p:nvSpPr>
              <p:spPr>
                <a:xfrm flipH="1">
                  <a:off x="2632834" y="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0" name="Google Shape;2500;p9"/>
                <p:cNvSpPr/>
                <p:nvPr/>
              </p:nvSpPr>
              <p:spPr>
                <a:xfrm>
                  <a:off x="1336308" y="257180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01" name="Google Shape;2501;p9"/>
              <p:cNvGrpSpPr/>
              <p:nvPr/>
            </p:nvGrpSpPr>
            <p:grpSpPr>
              <a:xfrm flipH="1">
                <a:off x="8433280" y="0"/>
                <a:ext cx="2588390" cy="5143615"/>
                <a:chOff x="1333341" y="1"/>
                <a:chExt cx="2588390" cy="5143615"/>
              </a:xfrm>
            </p:grpSpPr>
            <p:grpSp>
              <p:nvGrpSpPr>
                <p:cNvPr id="2502" name="Google Shape;2502;p9"/>
                <p:cNvGrpSpPr/>
                <p:nvPr/>
              </p:nvGrpSpPr>
              <p:grpSpPr>
                <a:xfrm>
                  <a:off x="1336308" y="2571793"/>
                  <a:ext cx="2585422" cy="2571823"/>
                  <a:chOff x="1336281" y="1565676"/>
                  <a:chExt cx="2627195" cy="2613376"/>
                </a:xfrm>
              </p:grpSpPr>
              <p:sp>
                <p:nvSpPr>
                  <p:cNvPr id="2503" name="Google Shape;2503;p9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04" name="Google Shape;2504;p9"/>
                  <p:cNvSpPr/>
                  <p:nvPr/>
                </p:nvSpPr>
                <p:spPr>
                  <a:xfrm rot="10800000">
                    <a:off x="1336281" y="156567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05" name="Google Shape;2505;p9"/>
                  <p:cNvSpPr/>
                  <p:nvPr/>
                </p:nvSpPr>
                <p:spPr>
                  <a:xfrm rot="10800000">
                    <a:off x="2653770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06" name="Google Shape;2506;p9"/>
                  <p:cNvSpPr/>
                  <p:nvPr/>
                </p:nvSpPr>
                <p:spPr>
                  <a:xfrm rot="10800000">
                    <a:off x="1352688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07" name="Google Shape;2507;p9"/>
                  <p:cNvSpPr/>
                  <p:nvPr/>
                </p:nvSpPr>
                <p:spPr>
                  <a:xfrm rot="10800000">
                    <a:off x="1352689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08" name="Google Shape;2508;p9"/>
                  <p:cNvSpPr/>
                  <p:nvPr/>
                </p:nvSpPr>
                <p:spPr>
                  <a:xfrm rot="10800000">
                    <a:off x="1352672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09" name="Google Shape;2509;p9"/>
                  <p:cNvSpPr/>
                  <p:nvPr/>
                </p:nvSpPr>
                <p:spPr>
                  <a:xfrm rot="10800000">
                    <a:off x="1352689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10" name="Google Shape;2510;p9"/>
                  <p:cNvSpPr/>
                  <p:nvPr/>
                </p:nvSpPr>
                <p:spPr>
                  <a:xfrm rot="10800000">
                    <a:off x="1352675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11" name="Google Shape;2511;p9"/>
                  <p:cNvSpPr/>
                  <p:nvPr/>
                </p:nvSpPr>
                <p:spPr>
                  <a:xfrm rot="10800000">
                    <a:off x="1352686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12" name="Google Shape;2512;p9"/>
                  <p:cNvSpPr/>
                  <p:nvPr/>
                </p:nvSpPr>
                <p:spPr>
                  <a:xfrm rot="10800000">
                    <a:off x="1352684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13" name="Google Shape;2513;p9"/>
                  <p:cNvSpPr/>
                  <p:nvPr/>
                </p:nvSpPr>
                <p:spPr>
                  <a:xfrm rot="10800000">
                    <a:off x="1352686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14" name="Google Shape;2514;p9"/>
                  <p:cNvSpPr/>
                  <p:nvPr/>
                </p:nvSpPr>
                <p:spPr>
                  <a:xfrm rot="10800000">
                    <a:off x="1352681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15" name="Google Shape;2515;p9"/>
                  <p:cNvSpPr/>
                  <p:nvPr/>
                </p:nvSpPr>
                <p:spPr>
                  <a:xfrm rot="10800000">
                    <a:off x="1352680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16" name="Google Shape;2516;p9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17" name="Google Shape;2517;p9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18" name="Google Shape;2518;p9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19" name="Google Shape;2519;p9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20" name="Google Shape;2520;p9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21" name="Google Shape;2521;p9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22" name="Google Shape;2522;p9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23" name="Google Shape;2523;p9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24" name="Google Shape;2524;p9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25" name="Google Shape;2525;p9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26" name="Google Shape;2526;p9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27" name="Google Shape;2527;p9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28" name="Google Shape;2528;p9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29" name="Google Shape;2529;p9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30" name="Google Shape;2530;p9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31" name="Google Shape;2531;p9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32" name="Google Shape;2532;p9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33" name="Google Shape;2533;p9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34" name="Google Shape;2534;p9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35" name="Google Shape;2535;p9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36" name="Google Shape;2536;p9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37" name="Google Shape;2537;p9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38" name="Google Shape;2538;p9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39" name="Google Shape;2539;p9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40" name="Google Shape;2540;p9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41" name="Google Shape;2541;p9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42" name="Google Shape;2542;p9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43" name="Google Shape;2543;p9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44" name="Google Shape;2544;p9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45" name="Google Shape;2545;p9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46" name="Google Shape;2546;p9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47" name="Google Shape;2547;p9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48" name="Google Shape;2548;p9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49" name="Google Shape;2549;p9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50" name="Google Shape;2550;p9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51" name="Google Shape;2551;p9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52" name="Google Shape;2552;p9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53" name="Google Shape;2553;p9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54" name="Google Shape;2554;p9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55" name="Google Shape;2555;p9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56" name="Google Shape;2556;p9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57" name="Google Shape;2557;p9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58" name="Google Shape;2558;p9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59" name="Google Shape;2559;p9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60" name="Google Shape;2560;p9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61" name="Google Shape;2561;p9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62" name="Google Shape;2562;p9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63" name="Google Shape;2563;p9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64" name="Google Shape;2564;p9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65" name="Google Shape;2565;p9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66" name="Google Shape;2566;p9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67" name="Google Shape;2567;p9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68" name="Google Shape;2568;p9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69" name="Google Shape;2569;p9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70" name="Google Shape;2570;p9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71" name="Google Shape;2571;p9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72" name="Google Shape;2572;p9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73" name="Google Shape;2573;p9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74" name="Google Shape;2574;p9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75" name="Google Shape;2575;p9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76" name="Google Shape;2576;p9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77" name="Google Shape;2577;p9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78" name="Google Shape;2578;p9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79" name="Google Shape;2579;p9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80" name="Google Shape;2580;p9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81" name="Google Shape;2581;p9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82" name="Google Shape;2582;p9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83" name="Google Shape;2583;p9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584" name="Google Shape;2584;p9"/>
                <p:cNvGrpSpPr/>
                <p:nvPr/>
              </p:nvGrpSpPr>
              <p:grpSpPr>
                <a:xfrm flipH="1">
                  <a:off x="1333341" y="1412"/>
                  <a:ext cx="2585422" cy="2573191"/>
                  <a:chOff x="1336281" y="1564286"/>
                  <a:chExt cx="2627195" cy="2614766"/>
                </a:xfrm>
              </p:grpSpPr>
              <p:sp>
                <p:nvSpPr>
                  <p:cNvPr id="2585" name="Google Shape;2585;p9"/>
                  <p:cNvSpPr/>
                  <p:nvPr/>
                </p:nvSpPr>
                <p:spPr>
                  <a:xfrm rot="10800000">
                    <a:off x="2656795" y="2872361"/>
                    <a:ext cx="1304134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86" name="Google Shape;2586;p9"/>
                  <p:cNvSpPr/>
                  <p:nvPr/>
                </p:nvSpPr>
                <p:spPr>
                  <a:xfrm rot="10800000">
                    <a:off x="1336281" y="1564286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0"/>
                        </a:moveTo>
                        <a:cubicBezTo>
                          <a:pt x="3774" y="3774"/>
                          <a:pt x="3774" y="3774"/>
                          <a:pt x="3774" y="3774"/>
                        </a:cubicBez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2084" y="3774"/>
                          <a:pt x="3774" y="2084"/>
                          <a:pt x="377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87" name="Google Shape;2587;p9"/>
                  <p:cNvSpPr/>
                  <p:nvPr/>
                </p:nvSpPr>
                <p:spPr>
                  <a:xfrm rot="10800000">
                    <a:off x="2653770" y="2872361"/>
                    <a:ext cx="1306691" cy="1306691"/>
                  </a:xfrm>
                  <a:custGeom>
                    <a:rect b="b" l="l" r="r" t="t"/>
                    <a:pathLst>
                      <a:path extrusionOk="0" h="3774" w="3774">
                        <a:moveTo>
                          <a:pt x="3774" y="3774"/>
                        </a:moveTo>
                        <a:cubicBezTo>
                          <a:pt x="0" y="3774"/>
                          <a:pt x="0" y="3774"/>
                          <a:pt x="0" y="3774"/>
                        </a:cubicBezTo>
                        <a:cubicBezTo>
                          <a:pt x="0" y="1690"/>
                          <a:pt x="1690" y="0"/>
                          <a:pt x="3774" y="0"/>
                        </a:cubicBezTo>
                        <a:lnTo>
                          <a:pt x="3774" y="3774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88" name="Google Shape;2588;p9"/>
                  <p:cNvSpPr/>
                  <p:nvPr/>
                </p:nvSpPr>
                <p:spPr>
                  <a:xfrm rot="10800000">
                    <a:off x="1338781" y="2872353"/>
                    <a:ext cx="1304112" cy="1301371"/>
                  </a:xfrm>
                  <a:custGeom>
                    <a:rect b="b" l="l" r="r" t="t"/>
                    <a:pathLst>
                      <a:path extrusionOk="0" h="3459" w="3459">
                        <a:moveTo>
                          <a:pt x="0" y="3459"/>
                        </a:moveTo>
                        <a:cubicBezTo>
                          <a:pt x="76" y="3459"/>
                          <a:pt x="76" y="3459"/>
                          <a:pt x="76" y="3459"/>
                        </a:cubicBezTo>
                        <a:cubicBezTo>
                          <a:pt x="76" y="1594"/>
                          <a:pt x="1594" y="76"/>
                          <a:pt x="3459" y="76"/>
                        </a:cubicBezTo>
                        <a:cubicBezTo>
                          <a:pt x="3459" y="0"/>
                          <a:pt x="3459" y="0"/>
                          <a:pt x="3459" y="0"/>
                        </a:cubicBezTo>
                        <a:cubicBezTo>
                          <a:pt x="1552" y="0"/>
                          <a:pt x="0" y="1552"/>
                          <a:pt x="0" y="345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89" name="Google Shape;2589;p9"/>
                  <p:cNvSpPr/>
                  <p:nvPr/>
                </p:nvSpPr>
                <p:spPr>
                  <a:xfrm rot="10800000">
                    <a:off x="1338783" y="2872362"/>
                    <a:ext cx="1179248" cy="1179272"/>
                  </a:xfrm>
                  <a:custGeom>
                    <a:rect b="b" l="l" r="r" t="t"/>
                    <a:pathLst>
                      <a:path extrusionOk="0" h="3128" w="3128">
                        <a:moveTo>
                          <a:pt x="0" y="3128"/>
                        </a:moveTo>
                        <a:cubicBezTo>
                          <a:pt x="76" y="3128"/>
                          <a:pt x="76" y="3128"/>
                          <a:pt x="76" y="3128"/>
                        </a:cubicBezTo>
                        <a:cubicBezTo>
                          <a:pt x="76" y="1445"/>
                          <a:pt x="1445" y="76"/>
                          <a:pt x="3128" y="76"/>
                        </a:cubicBezTo>
                        <a:cubicBezTo>
                          <a:pt x="3128" y="0"/>
                          <a:pt x="3128" y="0"/>
                          <a:pt x="3128" y="0"/>
                        </a:cubicBezTo>
                        <a:cubicBezTo>
                          <a:pt x="1403" y="0"/>
                          <a:pt x="0" y="1403"/>
                          <a:pt x="0" y="31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90" name="Google Shape;2590;p9"/>
                  <p:cNvSpPr/>
                  <p:nvPr/>
                </p:nvSpPr>
                <p:spPr>
                  <a:xfrm rot="10800000">
                    <a:off x="1338765" y="2872359"/>
                    <a:ext cx="1062727" cy="1059960"/>
                  </a:xfrm>
                  <a:custGeom>
                    <a:rect b="b" l="l" r="r" t="t"/>
                    <a:pathLst>
                      <a:path extrusionOk="0" h="2817" w="2817">
                        <a:moveTo>
                          <a:pt x="0" y="2817"/>
                        </a:moveTo>
                        <a:cubicBezTo>
                          <a:pt x="76" y="2817"/>
                          <a:pt x="76" y="2817"/>
                          <a:pt x="76" y="2817"/>
                        </a:cubicBezTo>
                        <a:cubicBezTo>
                          <a:pt x="76" y="1305"/>
                          <a:pt x="1305" y="76"/>
                          <a:pt x="2817" y="76"/>
                        </a:cubicBezTo>
                        <a:cubicBezTo>
                          <a:pt x="2817" y="0"/>
                          <a:pt x="2817" y="0"/>
                          <a:pt x="2817" y="0"/>
                        </a:cubicBezTo>
                        <a:cubicBezTo>
                          <a:pt x="1263" y="0"/>
                          <a:pt x="0" y="1263"/>
                          <a:pt x="0" y="281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91" name="Google Shape;2591;p9"/>
                  <p:cNvSpPr/>
                  <p:nvPr/>
                </p:nvSpPr>
                <p:spPr>
                  <a:xfrm rot="10800000">
                    <a:off x="1338782" y="2872361"/>
                    <a:ext cx="951722" cy="948967"/>
                  </a:xfrm>
                  <a:custGeom>
                    <a:rect b="b" l="l" r="r" t="t"/>
                    <a:pathLst>
                      <a:path extrusionOk="0" h="2521" w="2521">
                        <a:moveTo>
                          <a:pt x="0" y="2521"/>
                        </a:moveTo>
                        <a:cubicBezTo>
                          <a:pt x="76" y="2521"/>
                          <a:pt x="76" y="2521"/>
                          <a:pt x="76" y="2521"/>
                        </a:cubicBezTo>
                        <a:cubicBezTo>
                          <a:pt x="76" y="1173"/>
                          <a:pt x="1173" y="76"/>
                          <a:pt x="2521" y="76"/>
                        </a:cubicBezTo>
                        <a:cubicBezTo>
                          <a:pt x="2521" y="0"/>
                          <a:pt x="2521" y="0"/>
                          <a:pt x="2521" y="0"/>
                        </a:cubicBezTo>
                        <a:cubicBezTo>
                          <a:pt x="1131" y="0"/>
                          <a:pt x="0" y="1131"/>
                          <a:pt x="0" y="252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92" name="Google Shape;2592;p9"/>
                  <p:cNvSpPr/>
                  <p:nvPr/>
                </p:nvSpPr>
                <p:spPr>
                  <a:xfrm rot="10800000">
                    <a:off x="1338769" y="2872364"/>
                    <a:ext cx="837971" cy="835199"/>
                  </a:xfrm>
                  <a:custGeom>
                    <a:rect b="b" l="l" r="r" t="t"/>
                    <a:pathLst>
                      <a:path extrusionOk="0" h="2218" w="2218">
                        <a:moveTo>
                          <a:pt x="0" y="2218"/>
                        </a:moveTo>
                        <a:cubicBezTo>
                          <a:pt x="76" y="2218"/>
                          <a:pt x="76" y="2218"/>
                          <a:pt x="76" y="2218"/>
                        </a:cubicBezTo>
                        <a:cubicBezTo>
                          <a:pt x="76" y="1037"/>
                          <a:pt x="1037" y="76"/>
                          <a:pt x="2218" y="76"/>
                        </a:cubicBezTo>
                        <a:cubicBezTo>
                          <a:pt x="2218" y="0"/>
                          <a:pt x="2218" y="0"/>
                          <a:pt x="2218" y="0"/>
                        </a:cubicBezTo>
                        <a:cubicBezTo>
                          <a:pt x="995" y="0"/>
                          <a:pt x="0" y="995"/>
                          <a:pt x="0" y="221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93" name="Google Shape;2593;p9"/>
                  <p:cNvSpPr/>
                  <p:nvPr/>
                </p:nvSpPr>
                <p:spPr>
                  <a:xfrm rot="10800000">
                    <a:off x="1338780" y="2872358"/>
                    <a:ext cx="735296" cy="732538"/>
                  </a:xfrm>
                  <a:custGeom>
                    <a:rect b="b" l="l" r="r" t="t"/>
                    <a:pathLst>
                      <a:path extrusionOk="0" h="1946" w="1946">
                        <a:moveTo>
                          <a:pt x="0" y="1946"/>
                        </a:moveTo>
                        <a:cubicBezTo>
                          <a:pt x="76" y="1946"/>
                          <a:pt x="76" y="1946"/>
                          <a:pt x="76" y="1946"/>
                        </a:cubicBezTo>
                        <a:cubicBezTo>
                          <a:pt x="76" y="915"/>
                          <a:pt x="915" y="76"/>
                          <a:pt x="1946" y="76"/>
                        </a:cubicBezTo>
                        <a:cubicBezTo>
                          <a:pt x="1946" y="0"/>
                          <a:pt x="1946" y="0"/>
                          <a:pt x="1946" y="0"/>
                        </a:cubicBezTo>
                        <a:cubicBezTo>
                          <a:pt x="873" y="0"/>
                          <a:pt x="0" y="873"/>
                          <a:pt x="0" y="194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94" name="Google Shape;2594;p9"/>
                  <p:cNvSpPr/>
                  <p:nvPr/>
                </p:nvSpPr>
                <p:spPr>
                  <a:xfrm rot="10800000">
                    <a:off x="1338778" y="2872357"/>
                    <a:ext cx="624309" cy="621548"/>
                  </a:xfrm>
                  <a:custGeom>
                    <a:rect b="b" l="l" r="r" t="t"/>
                    <a:pathLst>
                      <a:path extrusionOk="0" h="1651" w="1651">
                        <a:moveTo>
                          <a:pt x="0" y="1651"/>
                        </a:moveTo>
                        <a:cubicBezTo>
                          <a:pt x="76" y="1651"/>
                          <a:pt x="76" y="1651"/>
                          <a:pt x="76" y="1651"/>
                        </a:cubicBezTo>
                        <a:cubicBezTo>
                          <a:pt x="76" y="782"/>
                          <a:pt x="783" y="76"/>
                          <a:pt x="1651" y="76"/>
                        </a:cubicBezTo>
                        <a:cubicBezTo>
                          <a:pt x="1651" y="0"/>
                          <a:pt x="1651" y="0"/>
                          <a:pt x="1651" y="0"/>
                        </a:cubicBezTo>
                        <a:cubicBezTo>
                          <a:pt x="741" y="0"/>
                          <a:pt x="0" y="740"/>
                          <a:pt x="0" y="165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95" name="Google Shape;2595;p9"/>
                  <p:cNvSpPr/>
                  <p:nvPr/>
                </p:nvSpPr>
                <p:spPr>
                  <a:xfrm rot="10800000">
                    <a:off x="1338780" y="2872356"/>
                    <a:ext cx="516093" cy="513333"/>
                  </a:xfrm>
                  <a:custGeom>
                    <a:rect b="b" l="l" r="r" t="t"/>
                    <a:pathLst>
                      <a:path extrusionOk="0" h="1363" w="1363">
                        <a:moveTo>
                          <a:pt x="0" y="1363"/>
                        </a:moveTo>
                        <a:cubicBezTo>
                          <a:pt x="77" y="1363"/>
                          <a:pt x="77" y="1363"/>
                          <a:pt x="77" y="1363"/>
                        </a:cubicBezTo>
                        <a:cubicBezTo>
                          <a:pt x="77" y="653"/>
                          <a:pt x="654" y="77"/>
                          <a:pt x="1363" y="77"/>
                        </a:cubicBezTo>
                        <a:cubicBezTo>
                          <a:pt x="1363" y="0"/>
                          <a:pt x="1363" y="0"/>
                          <a:pt x="1363" y="0"/>
                        </a:cubicBezTo>
                        <a:cubicBezTo>
                          <a:pt x="612" y="0"/>
                          <a:pt x="0" y="611"/>
                          <a:pt x="0" y="136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96" name="Google Shape;2596;p9"/>
                  <p:cNvSpPr/>
                  <p:nvPr/>
                </p:nvSpPr>
                <p:spPr>
                  <a:xfrm rot="10800000">
                    <a:off x="1338774" y="2872359"/>
                    <a:ext cx="391236" cy="388465"/>
                  </a:xfrm>
                  <a:custGeom>
                    <a:rect b="b" l="l" r="r" t="t"/>
                    <a:pathLst>
                      <a:path extrusionOk="0" h="1032" w="1032">
                        <a:moveTo>
                          <a:pt x="0" y="1032"/>
                        </a:moveTo>
                        <a:cubicBezTo>
                          <a:pt x="76" y="1032"/>
                          <a:pt x="76" y="1032"/>
                          <a:pt x="76" y="1032"/>
                        </a:cubicBezTo>
                        <a:cubicBezTo>
                          <a:pt x="76" y="505"/>
                          <a:pt x="505" y="76"/>
                          <a:pt x="1032" y="76"/>
                        </a:cubicBezTo>
                        <a:cubicBezTo>
                          <a:pt x="1032" y="0"/>
                          <a:pt x="1032" y="0"/>
                          <a:pt x="1032" y="0"/>
                        </a:cubicBezTo>
                        <a:cubicBezTo>
                          <a:pt x="463" y="0"/>
                          <a:pt x="0" y="463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97" name="Google Shape;2597;p9"/>
                  <p:cNvSpPr/>
                  <p:nvPr/>
                </p:nvSpPr>
                <p:spPr>
                  <a:xfrm rot="10800000">
                    <a:off x="1338773" y="2872356"/>
                    <a:ext cx="302446" cy="299676"/>
                  </a:xfrm>
                  <a:custGeom>
                    <a:rect b="b" l="l" r="r" t="t"/>
                    <a:pathLst>
                      <a:path extrusionOk="0" h="796" w="796">
                        <a:moveTo>
                          <a:pt x="0" y="796"/>
                        </a:moveTo>
                        <a:cubicBezTo>
                          <a:pt x="76" y="796"/>
                          <a:pt x="76" y="796"/>
                          <a:pt x="76" y="796"/>
                        </a:cubicBezTo>
                        <a:cubicBezTo>
                          <a:pt x="76" y="399"/>
                          <a:pt x="399" y="76"/>
                          <a:pt x="796" y="76"/>
                        </a:cubicBezTo>
                        <a:cubicBezTo>
                          <a:pt x="796" y="0"/>
                          <a:pt x="796" y="0"/>
                          <a:pt x="796" y="0"/>
                        </a:cubicBezTo>
                        <a:cubicBezTo>
                          <a:pt x="357" y="0"/>
                          <a:pt x="0" y="357"/>
                          <a:pt x="0" y="79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98" name="Google Shape;2598;p9"/>
                  <p:cNvSpPr/>
                  <p:nvPr/>
                </p:nvSpPr>
                <p:spPr>
                  <a:xfrm rot="10800000">
                    <a:off x="3932910" y="2584540"/>
                    <a:ext cx="10189" cy="38207"/>
                  </a:xfrm>
                  <a:custGeom>
                    <a:rect b="b" l="l" r="r" t="t"/>
                    <a:pathLst>
                      <a:path extrusionOk="0" h="114" w="29">
                        <a:moveTo>
                          <a:pt x="29" y="78"/>
                        </a:moveTo>
                        <a:cubicBezTo>
                          <a:pt x="29" y="90"/>
                          <a:pt x="27" y="102"/>
                          <a:pt x="24" y="114"/>
                        </a:cubicBezTo>
                        <a:cubicBezTo>
                          <a:pt x="15" y="76"/>
                          <a:pt x="7" y="38"/>
                          <a:pt x="0" y="0"/>
                        </a:cubicBezTo>
                        <a:cubicBezTo>
                          <a:pt x="18" y="21"/>
                          <a:pt x="29" y="48"/>
                          <a:pt x="29" y="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99" name="Google Shape;2599;p9"/>
                  <p:cNvSpPr/>
                  <p:nvPr/>
                </p:nvSpPr>
                <p:spPr>
                  <a:xfrm rot="10800000">
                    <a:off x="3932910" y="2729727"/>
                    <a:ext cx="30566" cy="78961"/>
                  </a:xfrm>
                  <a:custGeom>
                    <a:rect b="b" l="l" r="r" t="t"/>
                    <a:pathLst>
                      <a:path extrusionOk="0" h="229" w="92">
                        <a:moveTo>
                          <a:pt x="92" y="118"/>
                        </a:moveTo>
                        <a:cubicBezTo>
                          <a:pt x="92" y="168"/>
                          <a:pt x="61" y="211"/>
                          <a:pt x="18" y="229"/>
                        </a:cubicBezTo>
                        <a:cubicBezTo>
                          <a:pt x="9" y="154"/>
                          <a:pt x="3" y="77"/>
                          <a:pt x="0" y="0"/>
                        </a:cubicBezTo>
                        <a:cubicBezTo>
                          <a:pt x="53" y="13"/>
                          <a:pt x="92" y="61"/>
                          <a:pt x="92" y="11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00" name="Google Shape;2600;p9"/>
                  <p:cNvSpPr/>
                  <p:nvPr/>
                </p:nvSpPr>
                <p:spPr>
                  <a:xfrm rot="10800000">
                    <a:off x="3800459" y="2240675"/>
                    <a:ext cx="30566" cy="56038"/>
                  </a:xfrm>
                  <a:custGeom>
                    <a:rect b="b" l="l" r="r" t="t"/>
                    <a:pathLst>
                      <a:path extrusionOk="0" h="159" w="91">
                        <a:moveTo>
                          <a:pt x="91" y="117"/>
                        </a:moveTo>
                        <a:cubicBezTo>
                          <a:pt x="91" y="132"/>
                          <a:pt x="88" y="146"/>
                          <a:pt x="83" y="159"/>
                        </a:cubicBezTo>
                        <a:cubicBezTo>
                          <a:pt x="54" y="107"/>
                          <a:pt x="26" y="54"/>
                          <a:pt x="0" y="0"/>
                        </a:cubicBezTo>
                        <a:cubicBezTo>
                          <a:pt x="52" y="13"/>
                          <a:pt x="91" y="60"/>
                          <a:pt x="91" y="1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01" name="Google Shape;2601;p9"/>
                  <p:cNvSpPr/>
                  <p:nvPr/>
                </p:nvSpPr>
                <p:spPr>
                  <a:xfrm rot="10800000">
                    <a:off x="3800214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02" name="Google Shape;2602;p9"/>
                  <p:cNvSpPr/>
                  <p:nvPr/>
                </p:nvSpPr>
                <p:spPr>
                  <a:xfrm rot="10800000">
                    <a:off x="3800214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03" name="Google Shape;2603;p9"/>
                  <p:cNvSpPr/>
                  <p:nvPr/>
                </p:nvSpPr>
                <p:spPr>
                  <a:xfrm rot="10800000">
                    <a:off x="3800214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04" name="Google Shape;2604;p9"/>
                  <p:cNvSpPr/>
                  <p:nvPr/>
                </p:nvSpPr>
                <p:spPr>
                  <a:xfrm rot="10800000">
                    <a:off x="3670554" y="2057281"/>
                    <a:ext cx="58584" cy="68773"/>
                  </a:xfrm>
                  <a:custGeom>
                    <a:rect b="b" l="l" r="r" t="t"/>
                    <a:pathLst>
                      <a:path extrusionOk="0" h="202" w="174">
                        <a:moveTo>
                          <a:pt x="174" y="120"/>
                        </a:moveTo>
                        <a:cubicBezTo>
                          <a:pt x="174" y="152"/>
                          <a:pt x="162" y="180"/>
                          <a:pt x="143" y="202"/>
                        </a:cubicBezTo>
                        <a:cubicBezTo>
                          <a:pt x="93" y="140"/>
                          <a:pt x="46" y="77"/>
                          <a:pt x="0" y="12"/>
                        </a:cubicBezTo>
                        <a:cubicBezTo>
                          <a:pt x="16" y="4"/>
                          <a:pt x="35" y="0"/>
                          <a:pt x="54" y="0"/>
                        </a:cubicBezTo>
                        <a:cubicBezTo>
                          <a:pt x="120" y="0"/>
                          <a:pt x="174" y="54"/>
                          <a:pt x="174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05" name="Google Shape;2605;p9"/>
                  <p:cNvSpPr/>
                  <p:nvPr/>
                </p:nvSpPr>
                <p:spPr>
                  <a:xfrm rot="10800000">
                    <a:off x="3670763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06" name="Google Shape;2606;p9"/>
                  <p:cNvSpPr/>
                  <p:nvPr/>
                </p:nvSpPr>
                <p:spPr>
                  <a:xfrm rot="10800000">
                    <a:off x="3670763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07" name="Google Shape;2607;p9"/>
                  <p:cNvSpPr/>
                  <p:nvPr/>
                </p:nvSpPr>
                <p:spPr>
                  <a:xfrm rot="10800000">
                    <a:off x="3670763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08" name="Google Shape;2608;p9"/>
                  <p:cNvSpPr/>
                  <p:nvPr/>
                </p:nvSpPr>
                <p:spPr>
                  <a:xfrm rot="10800000">
                    <a:off x="3670763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09" name="Google Shape;2609;p9"/>
                  <p:cNvSpPr/>
                  <p:nvPr/>
                </p:nvSpPr>
                <p:spPr>
                  <a:xfrm rot="10800000">
                    <a:off x="3538103" y="1907000"/>
                    <a:ext cx="50943" cy="50943"/>
                  </a:xfrm>
                  <a:custGeom>
                    <a:rect b="b" l="l" r="r" t="t"/>
                    <a:pathLst>
                      <a:path extrusionOk="0" h="145" w="150">
                        <a:moveTo>
                          <a:pt x="150" y="121"/>
                        </a:moveTo>
                        <a:cubicBezTo>
                          <a:pt x="150" y="129"/>
                          <a:pt x="149" y="137"/>
                          <a:pt x="147" y="145"/>
                        </a:cubicBezTo>
                        <a:cubicBezTo>
                          <a:pt x="97" y="99"/>
                          <a:pt x="47" y="52"/>
                          <a:pt x="0" y="4"/>
                        </a:cubicBezTo>
                        <a:cubicBezTo>
                          <a:pt x="9" y="1"/>
                          <a:pt x="19" y="0"/>
                          <a:pt x="29" y="0"/>
                        </a:cubicBezTo>
                        <a:cubicBezTo>
                          <a:pt x="96" y="0"/>
                          <a:pt x="150" y="54"/>
                          <a:pt x="150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10" name="Google Shape;2610;p9"/>
                  <p:cNvSpPr/>
                  <p:nvPr/>
                </p:nvSpPr>
                <p:spPr>
                  <a:xfrm rot="10800000">
                    <a:off x="3537859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11" name="Google Shape;2611;p9"/>
                  <p:cNvSpPr/>
                  <p:nvPr/>
                </p:nvSpPr>
                <p:spPr>
                  <a:xfrm rot="10800000">
                    <a:off x="3537859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12" name="Google Shape;2612;p9"/>
                  <p:cNvSpPr/>
                  <p:nvPr/>
                </p:nvSpPr>
                <p:spPr>
                  <a:xfrm rot="10800000">
                    <a:off x="3537859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13" name="Google Shape;2613;p9"/>
                  <p:cNvSpPr/>
                  <p:nvPr/>
                </p:nvSpPr>
                <p:spPr>
                  <a:xfrm rot="10800000">
                    <a:off x="3537859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14" name="Google Shape;2614;p9"/>
                  <p:cNvSpPr/>
                  <p:nvPr/>
                </p:nvSpPr>
                <p:spPr>
                  <a:xfrm rot="10800000">
                    <a:off x="3537859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15" name="Google Shape;2615;p9"/>
                  <p:cNvSpPr/>
                  <p:nvPr/>
                </p:nvSpPr>
                <p:spPr>
                  <a:xfrm rot="10800000">
                    <a:off x="3408407" y="1873643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16" name="Google Shape;2616;p9"/>
                  <p:cNvSpPr/>
                  <p:nvPr/>
                </p:nvSpPr>
                <p:spPr>
                  <a:xfrm rot="10800000">
                    <a:off x="3408407" y="2044754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17" name="Google Shape;2617;p9"/>
                  <p:cNvSpPr/>
                  <p:nvPr/>
                </p:nvSpPr>
                <p:spPr>
                  <a:xfrm rot="10800000">
                    <a:off x="3408407" y="2215413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18" name="Google Shape;2618;p9"/>
                  <p:cNvSpPr/>
                  <p:nvPr/>
                </p:nvSpPr>
                <p:spPr>
                  <a:xfrm rot="10800000">
                    <a:off x="3408407" y="2386071"/>
                    <a:ext cx="81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19" name="Google Shape;2619;p9"/>
                  <p:cNvSpPr/>
                  <p:nvPr/>
                </p:nvSpPr>
                <p:spPr>
                  <a:xfrm rot="10800000">
                    <a:off x="3408407" y="2553730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20" name="Google Shape;2620;p9"/>
                  <p:cNvSpPr/>
                  <p:nvPr/>
                </p:nvSpPr>
                <p:spPr>
                  <a:xfrm rot="10800000">
                    <a:off x="3408407" y="2724389"/>
                    <a:ext cx="81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21" name="Google Shape;2621;p9"/>
                  <p:cNvSpPr/>
                  <p:nvPr/>
                </p:nvSpPr>
                <p:spPr>
                  <a:xfrm rot="10800000">
                    <a:off x="3275747" y="1723605"/>
                    <a:ext cx="78962" cy="63679"/>
                  </a:xfrm>
                  <a:custGeom>
                    <a:rect b="b" l="l" r="r" t="t"/>
                    <a:pathLst>
                      <a:path extrusionOk="0" h="183" w="226">
                        <a:moveTo>
                          <a:pt x="226" y="121"/>
                        </a:moveTo>
                        <a:cubicBezTo>
                          <a:pt x="226" y="143"/>
                          <a:pt x="219" y="165"/>
                          <a:pt x="209" y="183"/>
                        </a:cubicBezTo>
                        <a:cubicBezTo>
                          <a:pt x="138" y="144"/>
                          <a:pt x="68" y="104"/>
                          <a:pt x="0" y="61"/>
                        </a:cubicBezTo>
                        <a:cubicBezTo>
                          <a:pt x="21" y="25"/>
                          <a:pt x="60" y="0"/>
                          <a:pt x="105" y="0"/>
                        </a:cubicBezTo>
                        <a:cubicBezTo>
                          <a:pt x="172" y="0"/>
                          <a:pt x="226" y="54"/>
                          <a:pt x="226" y="12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22" name="Google Shape;2622;p9"/>
                  <p:cNvSpPr/>
                  <p:nvPr/>
                </p:nvSpPr>
                <p:spPr>
                  <a:xfrm rot="10800000">
                    <a:off x="3275503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23" name="Google Shape;2623;p9"/>
                  <p:cNvSpPr/>
                  <p:nvPr/>
                </p:nvSpPr>
                <p:spPr>
                  <a:xfrm rot="10800000">
                    <a:off x="3275503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24" name="Google Shape;2624;p9"/>
                  <p:cNvSpPr/>
                  <p:nvPr/>
                </p:nvSpPr>
                <p:spPr>
                  <a:xfrm rot="10800000">
                    <a:off x="3275503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25" name="Google Shape;2625;p9"/>
                  <p:cNvSpPr/>
                  <p:nvPr/>
                </p:nvSpPr>
                <p:spPr>
                  <a:xfrm rot="10800000">
                    <a:off x="3275503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26" name="Google Shape;2626;p9"/>
                  <p:cNvSpPr/>
                  <p:nvPr/>
                </p:nvSpPr>
                <p:spPr>
                  <a:xfrm rot="10800000">
                    <a:off x="3275503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27" name="Google Shape;2627;p9"/>
                  <p:cNvSpPr/>
                  <p:nvPr/>
                </p:nvSpPr>
                <p:spPr>
                  <a:xfrm rot="10800000">
                    <a:off x="3275503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28" name="Google Shape;2628;p9"/>
                  <p:cNvSpPr/>
                  <p:nvPr/>
                </p:nvSpPr>
                <p:spPr>
                  <a:xfrm rot="10800000">
                    <a:off x="314305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29" name="Google Shape;2629;p9"/>
                  <p:cNvSpPr/>
                  <p:nvPr/>
                </p:nvSpPr>
                <p:spPr>
                  <a:xfrm rot="10800000">
                    <a:off x="314305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0" name="Google Shape;2630;p9"/>
                  <p:cNvSpPr/>
                  <p:nvPr/>
                </p:nvSpPr>
                <p:spPr>
                  <a:xfrm rot="10800000">
                    <a:off x="314305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1" name="Google Shape;2631;p9"/>
                  <p:cNvSpPr/>
                  <p:nvPr/>
                </p:nvSpPr>
                <p:spPr>
                  <a:xfrm rot="10800000">
                    <a:off x="314305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2" name="Google Shape;2632;p9"/>
                  <p:cNvSpPr/>
                  <p:nvPr/>
                </p:nvSpPr>
                <p:spPr>
                  <a:xfrm rot="10800000">
                    <a:off x="314305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3" name="Google Shape;2633;p9"/>
                  <p:cNvSpPr/>
                  <p:nvPr/>
                </p:nvSpPr>
                <p:spPr>
                  <a:xfrm rot="10800000">
                    <a:off x="314305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4" name="Google Shape;2634;p9"/>
                  <p:cNvSpPr/>
                  <p:nvPr/>
                </p:nvSpPr>
                <p:spPr>
                  <a:xfrm rot="10800000">
                    <a:off x="314305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5" name="Google Shape;2635;p9"/>
                  <p:cNvSpPr/>
                  <p:nvPr/>
                </p:nvSpPr>
                <p:spPr>
                  <a:xfrm rot="10800000">
                    <a:off x="3013147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6" name="Google Shape;2636;p9"/>
                  <p:cNvSpPr/>
                  <p:nvPr/>
                </p:nvSpPr>
                <p:spPr>
                  <a:xfrm rot="10800000">
                    <a:off x="3013147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7" name="Google Shape;2637;p9"/>
                  <p:cNvSpPr/>
                  <p:nvPr/>
                </p:nvSpPr>
                <p:spPr>
                  <a:xfrm rot="10800000">
                    <a:off x="3013147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8" name="Google Shape;2638;p9"/>
                  <p:cNvSpPr/>
                  <p:nvPr/>
                </p:nvSpPr>
                <p:spPr>
                  <a:xfrm rot="10800000">
                    <a:off x="3013147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9" name="Google Shape;2639;p9"/>
                  <p:cNvSpPr/>
                  <p:nvPr/>
                </p:nvSpPr>
                <p:spPr>
                  <a:xfrm rot="10800000">
                    <a:off x="3013147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40" name="Google Shape;2640;p9"/>
                  <p:cNvSpPr/>
                  <p:nvPr/>
                </p:nvSpPr>
                <p:spPr>
                  <a:xfrm rot="10800000">
                    <a:off x="3013147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41" name="Google Shape;2641;p9"/>
                  <p:cNvSpPr/>
                  <p:nvPr/>
                </p:nvSpPr>
                <p:spPr>
                  <a:xfrm rot="10800000">
                    <a:off x="3013147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42" name="Google Shape;2642;p9"/>
                  <p:cNvSpPr/>
                  <p:nvPr/>
                </p:nvSpPr>
                <p:spPr>
                  <a:xfrm rot="10800000">
                    <a:off x="2883487" y="1586060"/>
                    <a:ext cx="73867" cy="30566"/>
                  </a:xfrm>
                  <a:custGeom>
                    <a:rect b="b" l="l" r="r" t="t"/>
                    <a:pathLst>
                      <a:path extrusionOk="0" h="89" w="212">
                        <a:moveTo>
                          <a:pt x="212" y="89"/>
                        </a:moveTo>
                        <a:cubicBezTo>
                          <a:pt x="141" y="77"/>
                          <a:pt x="70" y="62"/>
                          <a:pt x="0" y="46"/>
                        </a:cubicBezTo>
                        <a:cubicBezTo>
                          <a:pt x="22" y="18"/>
                          <a:pt x="57" y="0"/>
                          <a:pt x="95" y="0"/>
                        </a:cubicBezTo>
                        <a:cubicBezTo>
                          <a:pt x="151" y="0"/>
                          <a:pt x="198" y="37"/>
                          <a:pt x="212" y="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43" name="Google Shape;2643;p9"/>
                  <p:cNvSpPr/>
                  <p:nvPr/>
                </p:nvSpPr>
                <p:spPr>
                  <a:xfrm rot="10800000">
                    <a:off x="2880695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44" name="Google Shape;2644;p9"/>
                  <p:cNvSpPr/>
                  <p:nvPr/>
                </p:nvSpPr>
                <p:spPr>
                  <a:xfrm rot="10800000">
                    <a:off x="2880695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45" name="Google Shape;2645;p9"/>
                  <p:cNvSpPr/>
                  <p:nvPr/>
                </p:nvSpPr>
                <p:spPr>
                  <a:xfrm rot="10800000">
                    <a:off x="2880695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46" name="Google Shape;2646;p9"/>
                  <p:cNvSpPr/>
                  <p:nvPr/>
                </p:nvSpPr>
                <p:spPr>
                  <a:xfrm rot="10800000">
                    <a:off x="2880695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47" name="Google Shape;2647;p9"/>
                  <p:cNvSpPr/>
                  <p:nvPr/>
                </p:nvSpPr>
                <p:spPr>
                  <a:xfrm rot="10800000">
                    <a:off x="2880695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48" name="Google Shape;2648;p9"/>
                  <p:cNvSpPr/>
                  <p:nvPr/>
                </p:nvSpPr>
                <p:spPr>
                  <a:xfrm rot="10800000">
                    <a:off x="2880695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49" name="Google Shape;2649;p9"/>
                  <p:cNvSpPr/>
                  <p:nvPr/>
                </p:nvSpPr>
                <p:spPr>
                  <a:xfrm rot="10800000">
                    <a:off x="2880695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50" name="Google Shape;2650;p9"/>
                  <p:cNvSpPr/>
                  <p:nvPr/>
                </p:nvSpPr>
                <p:spPr>
                  <a:xfrm rot="10800000">
                    <a:off x="2751035" y="1568230"/>
                    <a:ext cx="81509" cy="48395"/>
                  </a:xfrm>
                  <a:custGeom>
                    <a:rect b="b" l="l" r="r" t="t"/>
                    <a:pathLst>
                      <a:path extrusionOk="0" h="135" w="240">
                        <a:moveTo>
                          <a:pt x="240" y="120"/>
                        </a:moveTo>
                        <a:cubicBezTo>
                          <a:pt x="240" y="125"/>
                          <a:pt x="240" y="130"/>
                          <a:pt x="239" y="135"/>
                        </a:cubicBezTo>
                        <a:cubicBezTo>
                          <a:pt x="159" y="129"/>
                          <a:pt x="79" y="121"/>
                          <a:pt x="0" y="111"/>
                        </a:cubicBezTo>
                        <a:cubicBezTo>
                          <a:pt x="5" y="49"/>
                          <a:pt x="57" y="0"/>
                          <a:pt x="120" y="0"/>
                        </a:cubicBezTo>
                        <a:cubicBezTo>
                          <a:pt x="186" y="0"/>
                          <a:pt x="240" y="54"/>
                          <a:pt x="240" y="1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51" name="Google Shape;2651;p9"/>
                  <p:cNvSpPr/>
                  <p:nvPr/>
                </p:nvSpPr>
                <p:spPr>
                  <a:xfrm rot="10800000">
                    <a:off x="2750791" y="1702984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52" name="Google Shape;2652;p9"/>
                  <p:cNvSpPr/>
                  <p:nvPr/>
                </p:nvSpPr>
                <p:spPr>
                  <a:xfrm rot="10800000">
                    <a:off x="2750791" y="1873643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53" name="Google Shape;2653;p9"/>
                  <p:cNvSpPr/>
                  <p:nvPr/>
                </p:nvSpPr>
                <p:spPr>
                  <a:xfrm rot="10800000">
                    <a:off x="2750791" y="2044754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54" name="Google Shape;2654;p9"/>
                  <p:cNvSpPr/>
                  <p:nvPr/>
                </p:nvSpPr>
                <p:spPr>
                  <a:xfrm rot="10800000">
                    <a:off x="2750791" y="2215413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55" name="Google Shape;2655;p9"/>
                  <p:cNvSpPr/>
                  <p:nvPr/>
                </p:nvSpPr>
                <p:spPr>
                  <a:xfrm rot="10800000">
                    <a:off x="2750791" y="2386071"/>
                    <a:ext cx="84300" cy="81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56" name="Google Shape;2656;p9"/>
                  <p:cNvSpPr/>
                  <p:nvPr/>
                </p:nvSpPr>
                <p:spPr>
                  <a:xfrm rot="10800000">
                    <a:off x="2750791" y="2553730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57" name="Google Shape;2657;p9"/>
                  <p:cNvSpPr/>
                  <p:nvPr/>
                </p:nvSpPr>
                <p:spPr>
                  <a:xfrm rot="10800000">
                    <a:off x="2750791" y="2724389"/>
                    <a:ext cx="84300" cy="84300"/>
                  </a:xfrm>
                  <a:prstGeom prst="ellipse">
                    <a:avLst/>
                  </a:pr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58" name="Google Shape;2658;p9"/>
                  <p:cNvSpPr/>
                  <p:nvPr/>
                </p:nvSpPr>
                <p:spPr>
                  <a:xfrm rot="10800000">
                    <a:off x="2659338" y="1565683"/>
                    <a:ext cx="43301" cy="50943"/>
                  </a:xfrm>
                  <a:custGeom>
                    <a:rect b="b" l="l" r="r" t="t"/>
                    <a:pathLst>
                      <a:path extrusionOk="0" h="144" w="123">
                        <a:moveTo>
                          <a:pt x="123" y="0"/>
                        </a:moveTo>
                        <a:cubicBezTo>
                          <a:pt x="123" y="144"/>
                          <a:pt x="123" y="144"/>
                          <a:pt x="123" y="144"/>
                        </a:cubicBezTo>
                        <a:cubicBezTo>
                          <a:pt x="82" y="144"/>
                          <a:pt x="42" y="143"/>
                          <a:pt x="2" y="142"/>
                        </a:cubicBezTo>
                        <a:cubicBezTo>
                          <a:pt x="0" y="135"/>
                          <a:pt x="0" y="128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59" name="Google Shape;2659;p9"/>
                  <p:cNvSpPr/>
                  <p:nvPr/>
                </p:nvSpPr>
                <p:spPr>
                  <a:xfrm rot="10800000">
                    <a:off x="2659338" y="1703229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60" name="Google Shape;2660;p9"/>
                  <p:cNvSpPr/>
                  <p:nvPr/>
                </p:nvSpPr>
                <p:spPr>
                  <a:xfrm rot="10800000">
                    <a:off x="2659338" y="1873887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61" name="Google Shape;2661;p9"/>
                  <p:cNvSpPr/>
                  <p:nvPr/>
                </p:nvSpPr>
                <p:spPr>
                  <a:xfrm rot="10800000">
                    <a:off x="2659338" y="2044546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62" name="Google Shape;2662;p9"/>
                  <p:cNvSpPr/>
                  <p:nvPr/>
                </p:nvSpPr>
                <p:spPr>
                  <a:xfrm rot="10800000">
                    <a:off x="2659338" y="2215205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63" name="Google Shape;2663;p9"/>
                  <p:cNvSpPr/>
                  <p:nvPr/>
                </p:nvSpPr>
                <p:spPr>
                  <a:xfrm rot="10800000">
                    <a:off x="2659338" y="2385863"/>
                    <a:ext cx="43301" cy="81508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64" name="Google Shape;2664;p9"/>
                  <p:cNvSpPr/>
                  <p:nvPr/>
                </p:nvSpPr>
                <p:spPr>
                  <a:xfrm rot="10800000">
                    <a:off x="2659338" y="2553975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0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65" name="Google Shape;2665;p9"/>
                  <p:cNvSpPr/>
                  <p:nvPr/>
                </p:nvSpPr>
                <p:spPr>
                  <a:xfrm rot="10800000">
                    <a:off x="2659338" y="2724633"/>
                    <a:ext cx="43301" cy="84055"/>
                  </a:xfrm>
                  <a:custGeom>
                    <a:rect b="b" l="l" r="r" t="t"/>
                    <a:pathLst>
                      <a:path extrusionOk="0" h="241" w="123">
                        <a:moveTo>
                          <a:pt x="123" y="0"/>
                        </a:moveTo>
                        <a:cubicBezTo>
                          <a:pt x="123" y="241"/>
                          <a:pt x="123" y="241"/>
                          <a:pt x="123" y="241"/>
                        </a:cubicBezTo>
                        <a:cubicBezTo>
                          <a:pt x="122" y="241"/>
                          <a:pt x="121" y="241"/>
                          <a:pt x="120" y="241"/>
                        </a:cubicBezTo>
                        <a:cubicBezTo>
                          <a:pt x="54" y="241"/>
                          <a:pt x="0" y="187"/>
                          <a:pt x="0" y="121"/>
                        </a:cubicBezTo>
                        <a:cubicBezTo>
                          <a:pt x="0" y="54"/>
                          <a:pt x="54" y="0"/>
                          <a:pt x="120" y="0"/>
                        </a:cubicBezTo>
                        <a:cubicBezTo>
                          <a:pt x="121" y="0"/>
                          <a:pt x="122" y="0"/>
                          <a:pt x="12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666" name="Google Shape;2666;p9"/>
                <p:cNvSpPr/>
                <p:nvPr/>
              </p:nvSpPr>
              <p:spPr>
                <a:xfrm flipH="1">
                  <a:off x="2632834" y="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7" name="Google Shape;2667;p9"/>
                <p:cNvSpPr/>
                <p:nvPr/>
              </p:nvSpPr>
              <p:spPr>
                <a:xfrm>
                  <a:off x="1336308" y="2571801"/>
                  <a:ext cx="1285915" cy="1285915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668" name="Google Shape;2668;p9"/>
            <p:cNvGrpSpPr/>
            <p:nvPr/>
          </p:nvGrpSpPr>
          <p:grpSpPr>
            <a:xfrm flipH="1">
              <a:off x="-1321808" y="-1"/>
              <a:ext cx="2588638" cy="2589014"/>
              <a:chOff x="2241850" y="-41650"/>
              <a:chExt cx="1628791" cy="1629028"/>
            </a:xfrm>
          </p:grpSpPr>
          <p:grpSp>
            <p:nvGrpSpPr>
              <p:cNvPr id="2669" name="Google Shape;2669;p9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2670" name="Google Shape;2670;p9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1" name="Google Shape;2671;p9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2" name="Google Shape;2672;p9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3" name="Google Shape;2673;p9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4" name="Google Shape;2674;p9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5" name="Google Shape;2675;p9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6" name="Google Shape;2676;p9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7" name="Google Shape;2677;p9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8" name="Google Shape;2678;p9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9" name="Google Shape;2679;p9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0" name="Google Shape;2680;p9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81" name="Google Shape;2681;p9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2" name="Google Shape;2682;p9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685" name="Google Shape;2685;p1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missioner"/>
              <a:buNone/>
              <a:defRPr b="1" sz="3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mmissioner"/>
              <a:buNone/>
              <a:defRPr b="1" sz="3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mmissioner"/>
              <a:buNone/>
              <a:defRPr b="1" sz="3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mmissioner"/>
              <a:buNone/>
              <a:defRPr b="1" sz="3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mmissioner"/>
              <a:buNone/>
              <a:defRPr b="1" sz="3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mmissioner"/>
              <a:buNone/>
              <a:defRPr b="1" sz="3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mmissioner"/>
              <a:buNone/>
              <a:defRPr b="1" sz="3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mmissioner"/>
              <a:buNone/>
              <a:defRPr b="1" sz="3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mmissioner"/>
              <a:buNone/>
              <a:defRPr b="1" sz="3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"/>
              <a:buChar char="●"/>
              <a:defRPr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"/>
              <a:buChar char="○"/>
              <a:defRPr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"/>
              <a:buChar char="■"/>
              <a:defRPr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"/>
              <a:buChar char="●"/>
              <a:defRPr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"/>
              <a:buChar char="○"/>
              <a:defRPr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"/>
              <a:buChar char="■"/>
              <a:defRPr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"/>
              <a:buChar char="●"/>
              <a:defRPr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"/>
              <a:buChar char="○"/>
              <a:defRPr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"/>
              <a:buChar char="■"/>
              <a:defRPr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2" name="Shape 1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3" name="Google Shape;11343;p35"/>
          <p:cNvSpPr txBox="1"/>
          <p:nvPr>
            <p:ph type="ctrTitle"/>
          </p:nvPr>
        </p:nvSpPr>
        <p:spPr>
          <a:xfrm>
            <a:off x="739725" y="214325"/>
            <a:ext cx="5297100" cy="19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E2A47"/>
                </a:solidFill>
              </a:rPr>
              <a:t>Trabajo con la encuesta permanente de hogares</a:t>
            </a:r>
            <a:endParaRPr sz="4000">
              <a:solidFill>
                <a:srgbClr val="0E2A47"/>
              </a:solidFill>
            </a:endParaRPr>
          </a:p>
        </p:txBody>
      </p:sp>
      <p:sp>
        <p:nvSpPr>
          <p:cNvPr id="11344" name="Google Shape;11344;p35"/>
          <p:cNvSpPr txBox="1"/>
          <p:nvPr>
            <p:ph idx="1" type="subTitle"/>
          </p:nvPr>
        </p:nvSpPr>
        <p:spPr>
          <a:xfrm>
            <a:off x="739725" y="2111300"/>
            <a:ext cx="52971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</a:rPr>
              <a:t>Proyecto Final Intro. Aprendizaje </a:t>
            </a:r>
            <a:r>
              <a:rPr b="1" lang="en" sz="2000">
                <a:solidFill>
                  <a:srgbClr val="000000"/>
                </a:solidFill>
              </a:rPr>
              <a:t>Automático</a:t>
            </a:r>
            <a:r>
              <a:rPr b="1" lang="en" sz="2000">
                <a:solidFill>
                  <a:srgbClr val="000000"/>
                </a:solidFill>
              </a:rPr>
              <a:t> </a:t>
            </a:r>
            <a:endParaRPr b="1" sz="2000">
              <a:solidFill>
                <a:srgbClr val="000000"/>
              </a:solidFill>
            </a:endParaRPr>
          </a:p>
        </p:txBody>
      </p:sp>
      <p:grpSp>
        <p:nvGrpSpPr>
          <p:cNvPr id="11345" name="Google Shape;11345;p35"/>
          <p:cNvGrpSpPr/>
          <p:nvPr/>
        </p:nvGrpSpPr>
        <p:grpSpPr>
          <a:xfrm>
            <a:off x="6407938" y="-28975"/>
            <a:ext cx="1341763" cy="5201462"/>
            <a:chOff x="6518788" y="0"/>
            <a:chExt cx="1341763" cy="5201462"/>
          </a:xfrm>
        </p:grpSpPr>
        <p:sp>
          <p:nvSpPr>
            <p:cNvPr id="11346" name="Google Shape;11346;p35"/>
            <p:cNvSpPr/>
            <p:nvPr/>
          </p:nvSpPr>
          <p:spPr>
            <a:xfrm flipH="1">
              <a:off x="6645851" y="0"/>
              <a:ext cx="1214700" cy="1217106"/>
            </a:xfrm>
            <a:custGeom>
              <a:rect b="b" l="l" r="r" t="t"/>
              <a:pathLst>
                <a:path extrusionOk="0" h="3774" w="3774">
                  <a:moveTo>
                    <a:pt x="37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47" name="Google Shape;11347;p35"/>
            <p:cNvGrpSpPr/>
            <p:nvPr/>
          </p:nvGrpSpPr>
          <p:grpSpPr>
            <a:xfrm>
              <a:off x="6518788" y="3862554"/>
              <a:ext cx="1341760" cy="1338908"/>
              <a:chOff x="4221163" y="2586038"/>
              <a:chExt cx="746127" cy="744541"/>
            </a:xfrm>
          </p:grpSpPr>
          <p:sp>
            <p:nvSpPr>
              <p:cNvPr id="11348" name="Google Shape;11348;p35"/>
              <p:cNvSpPr/>
              <p:nvPr/>
            </p:nvSpPr>
            <p:spPr>
              <a:xfrm>
                <a:off x="4221163" y="2586038"/>
                <a:ext cx="746124" cy="744541"/>
              </a:xfrm>
              <a:custGeom>
                <a:rect b="b" l="l" r="r" t="t"/>
                <a:pathLst>
                  <a:path extrusionOk="0" h="3459" w="3459">
                    <a:moveTo>
                      <a:pt x="0" y="3459"/>
                    </a:moveTo>
                    <a:cubicBezTo>
                      <a:pt x="76" y="3459"/>
                      <a:pt x="76" y="3459"/>
                      <a:pt x="76" y="3459"/>
                    </a:cubicBezTo>
                    <a:cubicBezTo>
                      <a:pt x="76" y="1594"/>
                      <a:pt x="1594" y="76"/>
                      <a:pt x="3459" y="76"/>
                    </a:cubicBezTo>
                    <a:cubicBezTo>
                      <a:pt x="3459" y="0"/>
                      <a:pt x="3459" y="0"/>
                      <a:pt x="3459" y="0"/>
                    </a:cubicBezTo>
                    <a:cubicBezTo>
                      <a:pt x="1552" y="0"/>
                      <a:pt x="0" y="1552"/>
                      <a:pt x="0" y="34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9" name="Google Shape;11349;p35"/>
              <p:cNvSpPr/>
              <p:nvPr/>
            </p:nvSpPr>
            <p:spPr>
              <a:xfrm>
                <a:off x="4292600" y="2655888"/>
                <a:ext cx="674686" cy="674686"/>
              </a:xfrm>
              <a:custGeom>
                <a:rect b="b" l="l" r="r" t="t"/>
                <a:pathLst>
                  <a:path extrusionOk="0" h="3128" w="3128">
                    <a:moveTo>
                      <a:pt x="0" y="3128"/>
                    </a:moveTo>
                    <a:cubicBezTo>
                      <a:pt x="76" y="3128"/>
                      <a:pt x="76" y="3128"/>
                      <a:pt x="76" y="3128"/>
                    </a:cubicBezTo>
                    <a:cubicBezTo>
                      <a:pt x="76" y="1445"/>
                      <a:pt x="1445" y="76"/>
                      <a:pt x="3128" y="76"/>
                    </a:cubicBezTo>
                    <a:cubicBezTo>
                      <a:pt x="3128" y="0"/>
                      <a:pt x="3128" y="0"/>
                      <a:pt x="3128" y="0"/>
                    </a:cubicBezTo>
                    <a:cubicBezTo>
                      <a:pt x="1403" y="0"/>
                      <a:pt x="0" y="1403"/>
                      <a:pt x="0" y="3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0" name="Google Shape;11350;p35"/>
              <p:cNvSpPr/>
              <p:nvPr/>
            </p:nvSpPr>
            <p:spPr>
              <a:xfrm>
                <a:off x="4359275" y="2724150"/>
                <a:ext cx="608014" cy="606423"/>
              </a:xfrm>
              <a:custGeom>
                <a:rect b="b" l="l" r="r" t="t"/>
                <a:pathLst>
                  <a:path extrusionOk="0" h="2817" w="2817">
                    <a:moveTo>
                      <a:pt x="0" y="2817"/>
                    </a:moveTo>
                    <a:cubicBezTo>
                      <a:pt x="76" y="2817"/>
                      <a:pt x="76" y="2817"/>
                      <a:pt x="76" y="2817"/>
                    </a:cubicBezTo>
                    <a:cubicBezTo>
                      <a:pt x="76" y="1305"/>
                      <a:pt x="1305" y="76"/>
                      <a:pt x="2817" y="76"/>
                    </a:cubicBezTo>
                    <a:cubicBezTo>
                      <a:pt x="2817" y="0"/>
                      <a:pt x="2817" y="0"/>
                      <a:pt x="2817" y="0"/>
                    </a:cubicBezTo>
                    <a:cubicBezTo>
                      <a:pt x="1263" y="0"/>
                      <a:pt x="0" y="1263"/>
                      <a:pt x="0" y="28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1" name="Google Shape;11351;p35"/>
              <p:cNvSpPr/>
              <p:nvPr/>
            </p:nvSpPr>
            <p:spPr>
              <a:xfrm>
                <a:off x="4422775" y="2787650"/>
                <a:ext cx="544511" cy="542923"/>
              </a:xfrm>
              <a:custGeom>
                <a:rect b="b" l="l" r="r" t="t"/>
                <a:pathLst>
                  <a:path extrusionOk="0" h="2521" w="2521">
                    <a:moveTo>
                      <a:pt x="0" y="2521"/>
                    </a:moveTo>
                    <a:cubicBezTo>
                      <a:pt x="76" y="2521"/>
                      <a:pt x="76" y="2521"/>
                      <a:pt x="76" y="2521"/>
                    </a:cubicBezTo>
                    <a:cubicBezTo>
                      <a:pt x="76" y="1173"/>
                      <a:pt x="1173" y="76"/>
                      <a:pt x="2521" y="76"/>
                    </a:cubicBezTo>
                    <a:cubicBezTo>
                      <a:pt x="2521" y="0"/>
                      <a:pt x="2521" y="0"/>
                      <a:pt x="2521" y="0"/>
                    </a:cubicBezTo>
                    <a:cubicBezTo>
                      <a:pt x="1131" y="0"/>
                      <a:pt x="0" y="1131"/>
                      <a:pt x="0" y="25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2" name="Google Shape;11352;p35"/>
              <p:cNvSpPr/>
              <p:nvPr/>
            </p:nvSpPr>
            <p:spPr>
              <a:xfrm>
                <a:off x="4487863" y="2852738"/>
                <a:ext cx="479426" cy="477835"/>
              </a:xfrm>
              <a:custGeom>
                <a:rect b="b" l="l" r="r" t="t"/>
                <a:pathLst>
                  <a:path extrusionOk="0" h="2218" w="2218">
                    <a:moveTo>
                      <a:pt x="0" y="2218"/>
                    </a:moveTo>
                    <a:cubicBezTo>
                      <a:pt x="76" y="2218"/>
                      <a:pt x="76" y="2218"/>
                      <a:pt x="76" y="2218"/>
                    </a:cubicBezTo>
                    <a:cubicBezTo>
                      <a:pt x="76" y="1037"/>
                      <a:pt x="1037" y="76"/>
                      <a:pt x="2218" y="76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995" y="0"/>
                      <a:pt x="0" y="995"/>
                      <a:pt x="0" y="22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3" name="Google Shape;11353;p35"/>
              <p:cNvSpPr/>
              <p:nvPr/>
            </p:nvSpPr>
            <p:spPr>
              <a:xfrm>
                <a:off x="4546600" y="2911475"/>
                <a:ext cx="420686" cy="419100"/>
              </a:xfrm>
              <a:custGeom>
                <a:rect b="b" l="l" r="r" t="t"/>
                <a:pathLst>
                  <a:path extrusionOk="0" h="1946" w="1946">
                    <a:moveTo>
                      <a:pt x="0" y="1946"/>
                    </a:moveTo>
                    <a:cubicBezTo>
                      <a:pt x="76" y="1946"/>
                      <a:pt x="76" y="1946"/>
                      <a:pt x="76" y="1946"/>
                    </a:cubicBezTo>
                    <a:cubicBezTo>
                      <a:pt x="76" y="915"/>
                      <a:pt x="915" y="76"/>
                      <a:pt x="1946" y="76"/>
                    </a:cubicBezTo>
                    <a:cubicBezTo>
                      <a:pt x="1946" y="0"/>
                      <a:pt x="1946" y="0"/>
                      <a:pt x="1946" y="0"/>
                    </a:cubicBezTo>
                    <a:cubicBezTo>
                      <a:pt x="873" y="0"/>
                      <a:pt x="0" y="873"/>
                      <a:pt x="0" y="19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4" name="Google Shape;11354;p35"/>
              <p:cNvSpPr/>
              <p:nvPr/>
            </p:nvSpPr>
            <p:spPr>
              <a:xfrm>
                <a:off x="4610100" y="2974975"/>
                <a:ext cx="357186" cy="355601"/>
              </a:xfrm>
              <a:custGeom>
                <a:rect b="b" l="l" r="r" t="t"/>
                <a:pathLst>
                  <a:path extrusionOk="0" h="1651" w="1651">
                    <a:moveTo>
                      <a:pt x="0" y="1651"/>
                    </a:moveTo>
                    <a:cubicBezTo>
                      <a:pt x="76" y="1651"/>
                      <a:pt x="76" y="1651"/>
                      <a:pt x="76" y="1651"/>
                    </a:cubicBezTo>
                    <a:cubicBezTo>
                      <a:pt x="76" y="782"/>
                      <a:pt x="783" y="76"/>
                      <a:pt x="1651" y="76"/>
                    </a:cubicBezTo>
                    <a:cubicBezTo>
                      <a:pt x="1651" y="0"/>
                      <a:pt x="1651" y="0"/>
                      <a:pt x="1651" y="0"/>
                    </a:cubicBezTo>
                    <a:cubicBezTo>
                      <a:pt x="741" y="0"/>
                      <a:pt x="0" y="740"/>
                      <a:pt x="0" y="16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5" name="Google Shape;11355;p35"/>
              <p:cNvSpPr/>
              <p:nvPr/>
            </p:nvSpPr>
            <p:spPr>
              <a:xfrm>
                <a:off x="4672013" y="3036888"/>
                <a:ext cx="295274" cy="293689"/>
              </a:xfrm>
              <a:custGeom>
                <a:rect b="b" l="l" r="r" t="t"/>
                <a:pathLst>
                  <a:path extrusionOk="0" h="1363" w="1363">
                    <a:moveTo>
                      <a:pt x="0" y="1363"/>
                    </a:moveTo>
                    <a:cubicBezTo>
                      <a:pt x="77" y="1363"/>
                      <a:pt x="77" y="1363"/>
                      <a:pt x="77" y="1363"/>
                    </a:cubicBezTo>
                    <a:cubicBezTo>
                      <a:pt x="77" y="653"/>
                      <a:pt x="654" y="77"/>
                      <a:pt x="1363" y="77"/>
                    </a:cubicBezTo>
                    <a:cubicBezTo>
                      <a:pt x="1363" y="0"/>
                      <a:pt x="1363" y="0"/>
                      <a:pt x="1363" y="0"/>
                    </a:cubicBezTo>
                    <a:cubicBezTo>
                      <a:pt x="612" y="0"/>
                      <a:pt x="0" y="611"/>
                      <a:pt x="0" y="13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6" name="Google Shape;11356;p35"/>
              <p:cNvSpPr/>
              <p:nvPr/>
            </p:nvSpPr>
            <p:spPr>
              <a:xfrm>
                <a:off x="4743450" y="3108325"/>
                <a:ext cx="223838" cy="222249"/>
              </a:xfrm>
              <a:custGeom>
                <a:rect b="b" l="l" r="r" t="t"/>
                <a:pathLst>
                  <a:path extrusionOk="0" h="1032" w="1032">
                    <a:moveTo>
                      <a:pt x="0" y="1032"/>
                    </a:moveTo>
                    <a:cubicBezTo>
                      <a:pt x="76" y="1032"/>
                      <a:pt x="76" y="1032"/>
                      <a:pt x="76" y="1032"/>
                    </a:cubicBezTo>
                    <a:cubicBezTo>
                      <a:pt x="76" y="505"/>
                      <a:pt x="505" y="76"/>
                      <a:pt x="1032" y="76"/>
                    </a:cubicBezTo>
                    <a:cubicBezTo>
                      <a:pt x="1032" y="0"/>
                      <a:pt x="1032" y="0"/>
                      <a:pt x="1032" y="0"/>
                    </a:cubicBezTo>
                    <a:cubicBezTo>
                      <a:pt x="463" y="0"/>
                      <a:pt x="0" y="463"/>
                      <a:pt x="0" y="103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357" name="Google Shape;11357;p35"/>
          <p:cNvGrpSpPr/>
          <p:nvPr/>
        </p:nvGrpSpPr>
        <p:grpSpPr>
          <a:xfrm>
            <a:off x="5881513" y="560966"/>
            <a:ext cx="1752538" cy="3796168"/>
            <a:chOff x="-1831494" y="972390"/>
            <a:chExt cx="1752538" cy="3796168"/>
          </a:xfrm>
        </p:grpSpPr>
        <p:sp>
          <p:nvSpPr>
            <p:cNvPr id="11358" name="Google Shape;11358;p35"/>
            <p:cNvSpPr/>
            <p:nvPr/>
          </p:nvSpPr>
          <p:spPr>
            <a:xfrm>
              <a:off x="-1301138" y="1846189"/>
              <a:ext cx="386571" cy="628474"/>
            </a:xfrm>
            <a:custGeom>
              <a:rect b="b" l="l" r="r" t="t"/>
              <a:pathLst>
                <a:path extrusionOk="0" h="8480" w="5216">
                  <a:moveTo>
                    <a:pt x="2100" y="1"/>
                  </a:moveTo>
                  <a:cubicBezTo>
                    <a:pt x="1959" y="1"/>
                    <a:pt x="1504" y="56"/>
                    <a:pt x="1417" y="121"/>
                  </a:cubicBezTo>
                  <a:cubicBezTo>
                    <a:pt x="1346" y="181"/>
                    <a:pt x="1179" y="264"/>
                    <a:pt x="1084" y="347"/>
                  </a:cubicBezTo>
                  <a:cubicBezTo>
                    <a:pt x="1084" y="347"/>
                    <a:pt x="1084" y="347"/>
                    <a:pt x="1072" y="359"/>
                  </a:cubicBezTo>
                  <a:cubicBezTo>
                    <a:pt x="1060" y="383"/>
                    <a:pt x="1048" y="395"/>
                    <a:pt x="1036" y="419"/>
                  </a:cubicBezTo>
                  <a:cubicBezTo>
                    <a:pt x="1012" y="526"/>
                    <a:pt x="929" y="657"/>
                    <a:pt x="822" y="800"/>
                  </a:cubicBezTo>
                  <a:cubicBezTo>
                    <a:pt x="727" y="931"/>
                    <a:pt x="548" y="1074"/>
                    <a:pt x="548" y="1074"/>
                  </a:cubicBezTo>
                  <a:cubicBezTo>
                    <a:pt x="536" y="1086"/>
                    <a:pt x="346" y="1229"/>
                    <a:pt x="346" y="1300"/>
                  </a:cubicBezTo>
                  <a:cubicBezTo>
                    <a:pt x="346" y="1300"/>
                    <a:pt x="346" y="1312"/>
                    <a:pt x="346" y="1312"/>
                  </a:cubicBezTo>
                  <a:cubicBezTo>
                    <a:pt x="357" y="1407"/>
                    <a:pt x="381" y="1669"/>
                    <a:pt x="298" y="1717"/>
                  </a:cubicBezTo>
                  <a:cubicBezTo>
                    <a:pt x="203" y="1764"/>
                    <a:pt x="0" y="1895"/>
                    <a:pt x="0" y="1955"/>
                  </a:cubicBezTo>
                  <a:cubicBezTo>
                    <a:pt x="0" y="2026"/>
                    <a:pt x="72" y="2407"/>
                    <a:pt x="84" y="2467"/>
                  </a:cubicBezTo>
                  <a:cubicBezTo>
                    <a:pt x="96" y="2514"/>
                    <a:pt x="155" y="3431"/>
                    <a:pt x="167" y="3824"/>
                  </a:cubicBezTo>
                  <a:cubicBezTo>
                    <a:pt x="262" y="3836"/>
                    <a:pt x="334" y="3860"/>
                    <a:pt x="381" y="3872"/>
                  </a:cubicBezTo>
                  <a:cubicBezTo>
                    <a:pt x="548" y="3931"/>
                    <a:pt x="655" y="4015"/>
                    <a:pt x="727" y="4169"/>
                  </a:cubicBezTo>
                  <a:cubicBezTo>
                    <a:pt x="783" y="4316"/>
                    <a:pt x="850" y="4420"/>
                    <a:pt x="898" y="4420"/>
                  </a:cubicBezTo>
                  <a:cubicBezTo>
                    <a:pt x="900" y="4420"/>
                    <a:pt x="903" y="4420"/>
                    <a:pt x="905" y="4419"/>
                  </a:cubicBezTo>
                  <a:cubicBezTo>
                    <a:pt x="943" y="4419"/>
                    <a:pt x="1096" y="4358"/>
                    <a:pt x="1167" y="4358"/>
                  </a:cubicBezTo>
                  <a:cubicBezTo>
                    <a:pt x="1185" y="4358"/>
                    <a:pt x="1198" y="4362"/>
                    <a:pt x="1203" y="4372"/>
                  </a:cubicBezTo>
                  <a:cubicBezTo>
                    <a:pt x="1239" y="4419"/>
                    <a:pt x="1322" y="4669"/>
                    <a:pt x="1286" y="4800"/>
                  </a:cubicBezTo>
                  <a:cubicBezTo>
                    <a:pt x="1250" y="4943"/>
                    <a:pt x="1143" y="5050"/>
                    <a:pt x="1072" y="5205"/>
                  </a:cubicBezTo>
                  <a:cubicBezTo>
                    <a:pt x="1012" y="5360"/>
                    <a:pt x="953" y="5705"/>
                    <a:pt x="953" y="5824"/>
                  </a:cubicBezTo>
                  <a:cubicBezTo>
                    <a:pt x="953" y="5955"/>
                    <a:pt x="1072" y="7086"/>
                    <a:pt x="1084" y="7146"/>
                  </a:cubicBezTo>
                  <a:cubicBezTo>
                    <a:pt x="1084" y="7217"/>
                    <a:pt x="1072" y="7801"/>
                    <a:pt x="1072" y="7836"/>
                  </a:cubicBezTo>
                  <a:cubicBezTo>
                    <a:pt x="1072" y="7860"/>
                    <a:pt x="1084" y="8479"/>
                    <a:pt x="1084" y="8479"/>
                  </a:cubicBezTo>
                  <a:lnTo>
                    <a:pt x="1084" y="8420"/>
                  </a:lnTo>
                  <a:lnTo>
                    <a:pt x="3191" y="8420"/>
                  </a:lnTo>
                  <a:lnTo>
                    <a:pt x="3179" y="8348"/>
                  </a:lnTo>
                  <a:lnTo>
                    <a:pt x="3167" y="7491"/>
                  </a:lnTo>
                  <a:lnTo>
                    <a:pt x="3858" y="7491"/>
                  </a:lnTo>
                  <a:lnTo>
                    <a:pt x="5215" y="5205"/>
                  </a:lnTo>
                  <a:cubicBezTo>
                    <a:pt x="5215" y="5205"/>
                    <a:pt x="4965" y="4550"/>
                    <a:pt x="4882" y="4360"/>
                  </a:cubicBezTo>
                  <a:cubicBezTo>
                    <a:pt x="4810" y="4181"/>
                    <a:pt x="4656" y="3669"/>
                    <a:pt x="4644" y="3526"/>
                  </a:cubicBezTo>
                  <a:cubicBezTo>
                    <a:pt x="4632" y="3372"/>
                    <a:pt x="4596" y="3217"/>
                    <a:pt x="4739" y="2955"/>
                  </a:cubicBezTo>
                  <a:cubicBezTo>
                    <a:pt x="4882" y="2705"/>
                    <a:pt x="5191" y="2086"/>
                    <a:pt x="5156" y="2026"/>
                  </a:cubicBezTo>
                  <a:cubicBezTo>
                    <a:pt x="5120" y="1967"/>
                    <a:pt x="4929" y="1800"/>
                    <a:pt x="4846" y="1610"/>
                  </a:cubicBezTo>
                  <a:cubicBezTo>
                    <a:pt x="4799" y="1490"/>
                    <a:pt x="4787" y="1336"/>
                    <a:pt x="4799" y="1169"/>
                  </a:cubicBezTo>
                  <a:cubicBezTo>
                    <a:pt x="4799" y="1050"/>
                    <a:pt x="4822" y="943"/>
                    <a:pt x="4834" y="836"/>
                  </a:cubicBezTo>
                  <a:cubicBezTo>
                    <a:pt x="4882" y="574"/>
                    <a:pt x="4882" y="490"/>
                    <a:pt x="4882" y="490"/>
                  </a:cubicBezTo>
                  <a:cubicBezTo>
                    <a:pt x="4882" y="490"/>
                    <a:pt x="4369" y="485"/>
                    <a:pt x="3963" y="485"/>
                  </a:cubicBezTo>
                  <a:cubicBezTo>
                    <a:pt x="3760" y="485"/>
                    <a:pt x="3584" y="486"/>
                    <a:pt x="3513" y="490"/>
                  </a:cubicBezTo>
                  <a:cubicBezTo>
                    <a:pt x="3486" y="492"/>
                    <a:pt x="3463" y="493"/>
                    <a:pt x="3440" y="493"/>
                  </a:cubicBezTo>
                  <a:cubicBezTo>
                    <a:pt x="3292" y="493"/>
                    <a:pt x="3230" y="459"/>
                    <a:pt x="3167" y="407"/>
                  </a:cubicBezTo>
                  <a:cubicBezTo>
                    <a:pt x="3108" y="347"/>
                    <a:pt x="3024" y="312"/>
                    <a:pt x="2870" y="312"/>
                  </a:cubicBezTo>
                  <a:cubicBezTo>
                    <a:pt x="2715" y="312"/>
                    <a:pt x="2548" y="276"/>
                    <a:pt x="2524" y="252"/>
                  </a:cubicBezTo>
                  <a:cubicBezTo>
                    <a:pt x="2501" y="240"/>
                    <a:pt x="2227" y="26"/>
                    <a:pt x="2132" y="2"/>
                  </a:cubicBezTo>
                  <a:cubicBezTo>
                    <a:pt x="2124" y="1"/>
                    <a:pt x="2114" y="1"/>
                    <a:pt x="2100" y="1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9" name="Google Shape;11359;p35"/>
            <p:cNvSpPr/>
            <p:nvPr/>
          </p:nvSpPr>
          <p:spPr>
            <a:xfrm>
              <a:off x="-1015282" y="1683065"/>
              <a:ext cx="400726" cy="718372"/>
            </a:xfrm>
            <a:custGeom>
              <a:rect b="b" l="l" r="r" t="t"/>
              <a:pathLst>
                <a:path extrusionOk="0" h="9693" w="5407">
                  <a:moveTo>
                    <a:pt x="1561" y="1"/>
                  </a:moveTo>
                  <a:lnTo>
                    <a:pt x="1025" y="2691"/>
                  </a:lnTo>
                  <a:cubicBezTo>
                    <a:pt x="1025" y="2691"/>
                    <a:pt x="1025" y="2775"/>
                    <a:pt x="977" y="3037"/>
                  </a:cubicBezTo>
                  <a:cubicBezTo>
                    <a:pt x="953" y="3144"/>
                    <a:pt x="942" y="3251"/>
                    <a:pt x="942" y="3370"/>
                  </a:cubicBezTo>
                  <a:cubicBezTo>
                    <a:pt x="930" y="3537"/>
                    <a:pt x="942" y="3691"/>
                    <a:pt x="989" y="3811"/>
                  </a:cubicBezTo>
                  <a:cubicBezTo>
                    <a:pt x="1072" y="4001"/>
                    <a:pt x="1263" y="4168"/>
                    <a:pt x="1299" y="4227"/>
                  </a:cubicBezTo>
                  <a:cubicBezTo>
                    <a:pt x="1334" y="4287"/>
                    <a:pt x="1025" y="4906"/>
                    <a:pt x="882" y="5156"/>
                  </a:cubicBezTo>
                  <a:cubicBezTo>
                    <a:pt x="739" y="5418"/>
                    <a:pt x="775" y="5573"/>
                    <a:pt x="787" y="5727"/>
                  </a:cubicBezTo>
                  <a:cubicBezTo>
                    <a:pt x="799" y="5870"/>
                    <a:pt x="953" y="6382"/>
                    <a:pt x="1025" y="6561"/>
                  </a:cubicBezTo>
                  <a:cubicBezTo>
                    <a:pt x="1108" y="6751"/>
                    <a:pt x="1358" y="7406"/>
                    <a:pt x="1358" y="7406"/>
                  </a:cubicBezTo>
                  <a:lnTo>
                    <a:pt x="1" y="9692"/>
                  </a:lnTo>
                  <a:lnTo>
                    <a:pt x="1275" y="9692"/>
                  </a:lnTo>
                  <a:cubicBezTo>
                    <a:pt x="1406" y="9692"/>
                    <a:pt x="1465" y="9621"/>
                    <a:pt x="1489" y="9585"/>
                  </a:cubicBezTo>
                  <a:cubicBezTo>
                    <a:pt x="1513" y="9561"/>
                    <a:pt x="2204" y="8668"/>
                    <a:pt x="2263" y="8597"/>
                  </a:cubicBezTo>
                  <a:cubicBezTo>
                    <a:pt x="2300" y="8560"/>
                    <a:pt x="2408" y="8546"/>
                    <a:pt x="2510" y="8546"/>
                  </a:cubicBezTo>
                  <a:cubicBezTo>
                    <a:pt x="2575" y="8546"/>
                    <a:pt x="2638" y="8552"/>
                    <a:pt x="2680" y="8561"/>
                  </a:cubicBezTo>
                  <a:cubicBezTo>
                    <a:pt x="2763" y="8578"/>
                    <a:pt x="2817" y="8600"/>
                    <a:pt x="2882" y="8600"/>
                  </a:cubicBezTo>
                  <a:cubicBezTo>
                    <a:pt x="2911" y="8600"/>
                    <a:pt x="2941" y="8596"/>
                    <a:pt x="2977" y="8585"/>
                  </a:cubicBezTo>
                  <a:cubicBezTo>
                    <a:pt x="3097" y="8537"/>
                    <a:pt x="3085" y="8275"/>
                    <a:pt x="3120" y="8156"/>
                  </a:cubicBezTo>
                  <a:cubicBezTo>
                    <a:pt x="3132" y="8121"/>
                    <a:pt x="3156" y="8109"/>
                    <a:pt x="3168" y="8097"/>
                  </a:cubicBezTo>
                  <a:cubicBezTo>
                    <a:pt x="3168" y="8097"/>
                    <a:pt x="3085" y="7930"/>
                    <a:pt x="3073" y="7906"/>
                  </a:cubicBezTo>
                  <a:cubicBezTo>
                    <a:pt x="3073" y="7882"/>
                    <a:pt x="2942" y="7787"/>
                    <a:pt x="2835" y="7656"/>
                  </a:cubicBezTo>
                  <a:cubicBezTo>
                    <a:pt x="2739" y="7525"/>
                    <a:pt x="2716" y="7109"/>
                    <a:pt x="2704" y="6930"/>
                  </a:cubicBezTo>
                  <a:cubicBezTo>
                    <a:pt x="2704" y="6739"/>
                    <a:pt x="2716" y="6061"/>
                    <a:pt x="2775" y="5846"/>
                  </a:cubicBezTo>
                  <a:cubicBezTo>
                    <a:pt x="2823" y="5632"/>
                    <a:pt x="3097" y="5525"/>
                    <a:pt x="3323" y="5358"/>
                  </a:cubicBezTo>
                  <a:cubicBezTo>
                    <a:pt x="3537" y="5192"/>
                    <a:pt x="3692" y="4882"/>
                    <a:pt x="3775" y="4787"/>
                  </a:cubicBezTo>
                  <a:cubicBezTo>
                    <a:pt x="3870" y="4680"/>
                    <a:pt x="4204" y="4132"/>
                    <a:pt x="4240" y="4037"/>
                  </a:cubicBezTo>
                  <a:cubicBezTo>
                    <a:pt x="4240" y="4037"/>
                    <a:pt x="4240" y="4025"/>
                    <a:pt x="4240" y="4013"/>
                  </a:cubicBezTo>
                  <a:cubicBezTo>
                    <a:pt x="4263" y="3906"/>
                    <a:pt x="4240" y="3691"/>
                    <a:pt x="4240" y="3691"/>
                  </a:cubicBezTo>
                  <a:cubicBezTo>
                    <a:pt x="4240" y="3691"/>
                    <a:pt x="4109" y="3382"/>
                    <a:pt x="4180" y="3275"/>
                  </a:cubicBezTo>
                  <a:cubicBezTo>
                    <a:pt x="4263" y="3168"/>
                    <a:pt x="4335" y="3168"/>
                    <a:pt x="4335" y="3001"/>
                  </a:cubicBezTo>
                  <a:cubicBezTo>
                    <a:pt x="4335" y="2834"/>
                    <a:pt x="4168" y="2596"/>
                    <a:pt x="4240" y="2429"/>
                  </a:cubicBezTo>
                  <a:cubicBezTo>
                    <a:pt x="4311" y="2263"/>
                    <a:pt x="4561" y="1894"/>
                    <a:pt x="4716" y="1775"/>
                  </a:cubicBezTo>
                  <a:cubicBezTo>
                    <a:pt x="4871" y="1655"/>
                    <a:pt x="5192" y="1084"/>
                    <a:pt x="5180" y="989"/>
                  </a:cubicBezTo>
                  <a:cubicBezTo>
                    <a:pt x="5168" y="905"/>
                    <a:pt x="5025" y="739"/>
                    <a:pt x="5073" y="596"/>
                  </a:cubicBezTo>
                  <a:cubicBezTo>
                    <a:pt x="5073" y="572"/>
                    <a:pt x="5085" y="560"/>
                    <a:pt x="5097" y="536"/>
                  </a:cubicBezTo>
                  <a:cubicBezTo>
                    <a:pt x="5228" y="370"/>
                    <a:pt x="5406" y="143"/>
                    <a:pt x="5406" y="143"/>
                  </a:cubicBezTo>
                  <a:lnTo>
                    <a:pt x="2680" y="36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0" name="Google Shape;11360;p35"/>
            <p:cNvSpPr/>
            <p:nvPr/>
          </p:nvSpPr>
          <p:spPr>
            <a:xfrm>
              <a:off x="-964070" y="1053915"/>
              <a:ext cx="486252" cy="518936"/>
            </a:xfrm>
            <a:custGeom>
              <a:rect b="b" l="l" r="r" t="t"/>
              <a:pathLst>
                <a:path extrusionOk="0" h="7002" w="6561">
                  <a:moveTo>
                    <a:pt x="0" y="0"/>
                  </a:moveTo>
                  <a:lnTo>
                    <a:pt x="48" y="2548"/>
                  </a:lnTo>
                  <a:cubicBezTo>
                    <a:pt x="48" y="2548"/>
                    <a:pt x="512" y="2727"/>
                    <a:pt x="762" y="2846"/>
                  </a:cubicBezTo>
                  <a:cubicBezTo>
                    <a:pt x="1024" y="2965"/>
                    <a:pt x="965" y="3072"/>
                    <a:pt x="1013" y="3144"/>
                  </a:cubicBezTo>
                  <a:cubicBezTo>
                    <a:pt x="1060" y="3215"/>
                    <a:pt x="1596" y="3608"/>
                    <a:pt x="1751" y="3715"/>
                  </a:cubicBezTo>
                  <a:cubicBezTo>
                    <a:pt x="1905" y="3822"/>
                    <a:pt x="2727" y="4394"/>
                    <a:pt x="2763" y="4429"/>
                  </a:cubicBezTo>
                  <a:cubicBezTo>
                    <a:pt x="2798" y="4477"/>
                    <a:pt x="3001" y="4977"/>
                    <a:pt x="3072" y="5072"/>
                  </a:cubicBezTo>
                  <a:cubicBezTo>
                    <a:pt x="3132" y="5168"/>
                    <a:pt x="3418" y="5203"/>
                    <a:pt x="3465" y="5251"/>
                  </a:cubicBezTo>
                  <a:cubicBezTo>
                    <a:pt x="3525" y="5299"/>
                    <a:pt x="3882" y="5751"/>
                    <a:pt x="3965" y="5846"/>
                  </a:cubicBezTo>
                  <a:cubicBezTo>
                    <a:pt x="4049" y="5930"/>
                    <a:pt x="4263" y="5930"/>
                    <a:pt x="4299" y="5930"/>
                  </a:cubicBezTo>
                  <a:cubicBezTo>
                    <a:pt x="4346" y="5930"/>
                    <a:pt x="4596" y="6192"/>
                    <a:pt x="4799" y="6346"/>
                  </a:cubicBezTo>
                  <a:cubicBezTo>
                    <a:pt x="5013" y="6501"/>
                    <a:pt x="5275" y="6680"/>
                    <a:pt x="5358" y="6787"/>
                  </a:cubicBezTo>
                  <a:cubicBezTo>
                    <a:pt x="5406" y="6835"/>
                    <a:pt x="5454" y="6918"/>
                    <a:pt x="5477" y="7001"/>
                  </a:cubicBezTo>
                  <a:cubicBezTo>
                    <a:pt x="5561" y="6882"/>
                    <a:pt x="5561" y="6787"/>
                    <a:pt x="5573" y="6513"/>
                  </a:cubicBezTo>
                  <a:cubicBezTo>
                    <a:pt x="5596" y="6204"/>
                    <a:pt x="5692" y="6144"/>
                    <a:pt x="5727" y="6037"/>
                  </a:cubicBezTo>
                  <a:cubicBezTo>
                    <a:pt x="5763" y="5930"/>
                    <a:pt x="5858" y="5965"/>
                    <a:pt x="5977" y="5906"/>
                  </a:cubicBezTo>
                  <a:cubicBezTo>
                    <a:pt x="6096" y="5846"/>
                    <a:pt x="6120" y="5703"/>
                    <a:pt x="6144" y="5584"/>
                  </a:cubicBezTo>
                  <a:cubicBezTo>
                    <a:pt x="6180" y="5453"/>
                    <a:pt x="6477" y="5096"/>
                    <a:pt x="6501" y="5084"/>
                  </a:cubicBezTo>
                  <a:cubicBezTo>
                    <a:pt x="6525" y="5061"/>
                    <a:pt x="6561" y="4930"/>
                    <a:pt x="6549" y="4834"/>
                  </a:cubicBezTo>
                  <a:cubicBezTo>
                    <a:pt x="6525" y="4739"/>
                    <a:pt x="6347" y="4453"/>
                    <a:pt x="6311" y="4346"/>
                  </a:cubicBezTo>
                  <a:cubicBezTo>
                    <a:pt x="6263" y="4251"/>
                    <a:pt x="6263" y="4144"/>
                    <a:pt x="6013" y="4144"/>
                  </a:cubicBezTo>
                  <a:cubicBezTo>
                    <a:pt x="5763" y="4144"/>
                    <a:pt x="5549" y="4001"/>
                    <a:pt x="5454" y="3941"/>
                  </a:cubicBezTo>
                  <a:cubicBezTo>
                    <a:pt x="5370" y="3870"/>
                    <a:pt x="5346" y="3810"/>
                    <a:pt x="5275" y="3798"/>
                  </a:cubicBezTo>
                  <a:cubicBezTo>
                    <a:pt x="5215" y="3798"/>
                    <a:pt x="5049" y="3775"/>
                    <a:pt x="4763" y="3620"/>
                  </a:cubicBezTo>
                  <a:cubicBezTo>
                    <a:pt x="4477" y="3465"/>
                    <a:pt x="3739" y="2941"/>
                    <a:pt x="3537" y="2727"/>
                  </a:cubicBezTo>
                  <a:cubicBezTo>
                    <a:pt x="3334" y="2513"/>
                    <a:pt x="3370" y="2548"/>
                    <a:pt x="3191" y="2513"/>
                  </a:cubicBezTo>
                  <a:cubicBezTo>
                    <a:pt x="3013" y="2465"/>
                    <a:pt x="2275" y="2239"/>
                    <a:pt x="2096" y="2167"/>
                  </a:cubicBezTo>
                  <a:cubicBezTo>
                    <a:pt x="1905" y="2096"/>
                    <a:pt x="1798" y="2036"/>
                    <a:pt x="1775" y="1953"/>
                  </a:cubicBezTo>
                  <a:cubicBezTo>
                    <a:pt x="1739" y="1870"/>
                    <a:pt x="1691" y="1739"/>
                    <a:pt x="1608" y="1655"/>
                  </a:cubicBezTo>
                  <a:cubicBezTo>
                    <a:pt x="1524" y="1560"/>
                    <a:pt x="1286" y="1429"/>
                    <a:pt x="905" y="1155"/>
                  </a:cubicBezTo>
                  <a:cubicBezTo>
                    <a:pt x="512" y="870"/>
                    <a:pt x="346" y="655"/>
                    <a:pt x="251" y="477"/>
                  </a:cubicBezTo>
                  <a:cubicBezTo>
                    <a:pt x="155" y="298"/>
                    <a:pt x="143" y="72"/>
                    <a:pt x="84" y="36"/>
                  </a:cubicBezTo>
                  <a:cubicBezTo>
                    <a:pt x="72" y="24"/>
                    <a:pt x="36" y="12"/>
                    <a:pt x="0" y="0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1" name="Google Shape;11361;p35"/>
            <p:cNvSpPr/>
            <p:nvPr/>
          </p:nvSpPr>
          <p:spPr>
            <a:xfrm>
              <a:off x="-1427353" y="4487375"/>
              <a:ext cx="254428" cy="281183"/>
            </a:xfrm>
            <a:custGeom>
              <a:rect b="b" l="l" r="r" t="t"/>
              <a:pathLst>
                <a:path extrusionOk="0" h="3794" w="3433">
                  <a:moveTo>
                    <a:pt x="1" y="1"/>
                  </a:moveTo>
                  <a:lnTo>
                    <a:pt x="1" y="36"/>
                  </a:lnTo>
                  <a:lnTo>
                    <a:pt x="191" y="3501"/>
                  </a:lnTo>
                  <a:lnTo>
                    <a:pt x="1775" y="3501"/>
                  </a:lnTo>
                  <a:cubicBezTo>
                    <a:pt x="1775" y="3501"/>
                    <a:pt x="1966" y="3794"/>
                    <a:pt x="2071" y="3794"/>
                  </a:cubicBezTo>
                  <a:cubicBezTo>
                    <a:pt x="2080" y="3794"/>
                    <a:pt x="2089" y="3791"/>
                    <a:pt x="2096" y="3787"/>
                  </a:cubicBezTo>
                  <a:cubicBezTo>
                    <a:pt x="2191" y="3727"/>
                    <a:pt x="2358" y="3691"/>
                    <a:pt x="2430" y="3584"/>
                  </a:cubicBezTo>
                  <a:cubicBezTo>
                    <a:pt x="2489" y="3477"/>
                    <a:pt x="2775" y="3477"/>
                    <a:pt x="2775" y="3465"/>
                  </a:cubicBezTo>
                  <a:cubicBezTo>
                    <a:pt x="2777" y="3462"/>
                    <a:pt x="2780" y="3460"/>
                    <a:pt x="2784" y="3460"/>
                  </a:cubicBezTo>
                  <a:cubicBezTo>
                    <a:pt x="2803" y="3460"/>
                    <a:pt x="2848" y="3494"/>
                    <a:pt x="2891" y="3494"/>
                  </a:cubicBezTo>
                  <a:cubicBezTo>
                    <a:pt x="2900" y="3494"/>
                    <a:pt x="2909" y="3493"/>
                    <a:pt x="2918" y="3489"/>
                  </a:cubicBezTo>
                  <a:cubicBezTo>
                    <a:pt x="2977" y="3465"/>
                    <a:pt x="2965" y="3477"/>
                    <a:pt x="3084" y="3370"/>
                  </a:cubicBezTo>
                  <a:cubicBezTo>
                    <a:pt x="3215" y="3275"/>
                    <a:pt x="3299" y="3227"/>
                    <a:pt x="3299" y="3132"/>
                  </a:cubicBezTo>
                  <a:cubicBezTo>
                    <a:pt x="3299" y="3047"/>
                    <a:pt x="3432" y="2961"/>
                    <a:pt x="3341" y="2961"/>
                  </a:cubicBezTo>
                  <a:cubicBezTo>
                    <a:pt x="3330" y="2961"/>
                    <a:pt x="3316" y="2963"/>
                    <a:pt x="3299" y="2965"/>
                  </a:cubicBezTo>
                  <a:cubicBezTo>
                    <a:pt x="3120" y="2977"/>
                    <a:pt x="3096" y="3037"/>
                    <a:pt x="2977" y="3037"/>
                  </a:cubicBezTo>
                  <a:cubicBezTo>
                    <a:pt x="2912" y="3037"/>
                    <a:pt x="2833" y="3047"/>
                    <a:pt x="2757" y="3047"/>
                  </a:cubicBezTo>
                  <a:cubicBezTo>
                    <a:pt x="2694" y="3047"/>
                    <a:pt x="2633" y="3040"/>
                    <a:pt x="2584" y="3013"/>
                  </a:cubicBezTo>
                  <a:cubicBezTo>
                    <a:pt x="2489" y="2941"/>
                    <a:pt x="2370" y="2965"/>
                    <a:pt x="2180" y="2751"/>
                  </a:cubicBezTo>
                  <a:cubicBezTo>
                    <a:pt x="2001" y="2537"/>
                    <a:pt x="1870" y="2406"/>
                    <a:pt x="1632" y="2263"/>
                  </a:cubicBezTo>
                  <a:cubicBezTo>
                    <a:pt x="1406" y="2132"/>
                    <a:pt x="1179" y="2036"/>
                    <a:pt x="1096" y="1989"/>
                  </a:cubicBezTo>
                  <a:cubicBezTo>
                    <a:pt x="1025" y="1941"/>
                    <a:pt x="882" y="1727"/>
                    <a:pt x="822" y="1608"/>
                  </a:cubicBezTo>
                  <a:cubicBezTo>
                    <a:pt x="763" y="1489"/>
                    <a:pt x="608" y="1370"/>
                    <a:pt x="584" y="1346"/>
                  </a:cubicBezTo>
                  <a:cubicBezTo>
                    <a:pt x="560" y="1310"/>
                    <a:pt x="536" y="1120"/>
                    <a:pt x="501" y="1072"/>
                  </a:cubicBezTo>
                  <a:cubicBezTo>
                    <a:pt x="477" y="1036"/>
                    <a:pt x="382" y="977"/>
                    <a:pt x="298" y="929"/>
                  </a:cubicBezTo>
                  <a:cubicBezTo>
                    <a:pt x="215" y="882"/>
                    <a:pt x="251" y="858"/>
                    <a:pt x="251" y="762"/>
                  </a:cubicBezTo>
                  <a:cubicBezTo>
                    <a:pt x="251" y="679"/>
                    <a:pt x="263" y="679"/>
                    <a:pt x="263" y="536"/>
                  </a:cubicBezTo>
                  <a:cubicBezTo>
                    <a:pt x="263" y="381"/>
                    <a:pt x="179" y="251"/>
                    <a:pt x="167" y="22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2" name="Google Shape;11362;p35"/>
            <p:cNvSpPr/>
            <p:nvPr/>
          </p:nvSpPr>
          <p:spPr>
            <a:xfrm>
              <a:off x="-1690308" y="1667057"/>
              <a:ext cx="429778" cy="462610"/>
            </a:xfrm>
            <a:custGeom>
              <a:rect b="b" l="l" r="r" t="t"/>
              <a:pathLst>
                <a:path extrusionOk="0" h="6242" w="5799">
                  <a:moveTo>
                    <a:pt x="1284" y="1"/>
                  </a:moveTo>
                  <a:cubicBezTo>
                    <a:pt x="1168" y="1"/>
                    <a:pt x="1008" y="98"/>
                    <a:pt x="834" y="133"/>
                  </a:cubicBezTo>
                  <a:cubicBezTo>
                    <a:pt x="751" y="157"/>
                    <a:pt x="608" y="169"/>
                    <a:pt x="477" y="193"/>
                  </a:cubicBezTo>
                  <a:lnTo>
                    <a:pt x="286" y="562"/>
                  </a:lnTo>
                  <a:lnTo>
                    <a:pt x="13" y="1098"/>
                  </a:lnTo>
                  <a:cubicBezTo>
                    <a:pt x="13" y="1098"/>
                    <a:pt x="1" y="1109"/>
                    <a:pt x="1" y="1133"/>
                  </a:cubicBezTo>
                  <a:cubicBezTo>
                    <a:pt x="108" y="1181"/>
                    <a:pt x="215" y="1229"/>
                    <a:pt x="274" y="1252"/>
                  </a:cubicBezTo>
                  <a:cubicBezTo>
                    <a:pt x="429" y="1324"/>
                    <a:pt x="775" y="1562"/>
                    <a:pt x="870" y="1693"/>
                  </a:cubicBezTo>
                  <a:cubicBezTo>
                    <a:pt x="977" y="1824"/>
                    <a:pt x="977" y="2360"/>
                    <a:pt x="977" y="2503"/>
                  </a:cubicBezTo>
                  <a:cubicBezTo>
                    <a:pt x="977" y="2633"/>
                    <a:pt x="870" y="2860"/>
                    <a:pt x="870" y="2955"/>
                  </a:cubicBezTo>
                  <a:cubicBezTo>
                    <a:pt x="870" y="2991"/>
                    <a:pt x="885" y="3003"/>
                    <a:pt x="910" y="3003"/>
                  </a:cubicBezTo>
                  <a:cubicBezTo>
                    <a:pt x="952" y="3003"/>
                    <a:pt x="1022" y="2970"/>
                    <a:pt x="1096" y="2955"/>
                  </a:cubicBezTo>
                  <a:cubicBezTo>
                    <a:pt x="1136" y="2951"/>
                    <a:pt x="1190" y="2950"/>
                    <a:pt x="1250" y="2950"/>
                  </a:cubicBezTo>
                  <a:cubicBezTo>
                    <a:pt x="1370" y="2950"/>
                    <a:pt x="1513" y="2955"/>
                    <a:pt x="1608" y="2955"/>
                  </a:cubicBezTo>
                  <a:cubicBezTo>
                    <a:pt x="1751" y="2967"/>
                    <a:pt x="2060" y="3181"/>
                    <a:pt x="2191" y="3348"/>
                  </a:cubicBezTo>
                  <a:cubicBezTo>
                    <a:pt x="2322" y="3503"/>
                    <a:pt x="3025" y="4122"/>
                    <a:pt x="3311" y="4288"/>
                  </a:cubicBezTo>
                  <a:cubicBezTo>
                    <a:pt x="3596" y="4467"/>
                    <a:pt x="3656" y="4729"/>
                    <a:pt x="3656" y="4848"/>
                  </a:cubicBezTo>
                  <a:cubicBezTo>
                    <a:pt x="3656" y="4979"/>
                    <a:pt x="3525" y="5372"/>
                    <a:pt x="3513" y="5467"/>
                  </a:cubicBezTo>
                  <a:cubicBezTo>
                    <a:pt x="3513" y="5562"/>
                    <a:pt x="3561" y="5717"/>
                    <a:pt x="3739" y="5884"/>
                  </a:cubicBezTo>
                  <a:cubicBezTo>
                    <a:pt x="3906" y="6039"/>
                    <a:pt x="4108" y="6182"/>
                    <a:pt x="4108" y="6182"/>
                  </a:cubicBezTo>
                  <a:cubicBezTo>
                    <a:pt x="4168" y="6182"/>
                    <a:pt x="4215" y="6193"/>
                    <a:pt x="4251" y="6193"/>
                  </a:cubicBezTo>
                  <a:cubicBezTo>
                    <a:pt x="4370" y="6193"/>
                    <a:pt x="4513" y="6182"/>
                    <a:pt x="4704" y="6170"/>
                  </a:cubicBezTo>
                  <a:lnTo>
                    <a:pt x="4775" y="6170"/>
                  </a:lnTo>
                  <a:cubicBezTo>
                    <a:pt x="4797" y="6168"/>
                    <a:pt x="4821" y="6167"/>
                    <a:pt x="4846" y="6167"/>
                  </a:cubicBezTo>
                  <a:cubicBezTo>
                    <a:pt x="5012" y="6167"/>
                    <a:pt x="5242" y="6200"/>
                    <a:pt x="5418" y="6241"/>
                  </a:cubicBezTo>
                  <a:cubicBezTo>
                    <a:pt x="5406" y="5848"/>
                    <a:pt x="5347" y="4931"/>
                    <a:pt x="5335" y="4884"/>
                  </a:cubicBezTo>
                  <a:cubicBezTo>
                    <a:pt x="5323" y="4824"/>
                    <a:pt x="5251" y="4443"/>
                    <a:pt x="5251" y="4372"/>
                  </a:cubicBezTo>
                  <a:cubicBezTo>
                    <a:pt x="5251" y="4312"/>
                    <a:pt x="5454" y="4181"/>
                    <a:pt x="5549" y="4134"/>
                  </a:cubicBezTo>
                  <a:cubicBezTo>
                    <a:pt x="5632" y="4086"/>
                    <a:pt x="5608" y="3824"/>
                    <a:pt x="5597" y="3729"/>
                  </a:cubicBezTo>
                  <a:cubicBezTo>
                    <a:pt x="5597" y="3729"/>
                    <a:pt x="5597" y="3717"/>
                    <a:pt x="5597" y="3717"/>
                  </a:cubicBezTo>
                  <a:cubicBezTo>
                    <a:pt x="5597" y="3646"/>
                    <a:pt x="5787" y="3503"/>
                    <a:pt x="5799" y="3491"/>
                  </a:cubicBezTo>
                  <a:cubicBezTo>
                    <a:pt x="5799" y="3491"/>
                    <a:pt x="4989" y="2050"/>
                    <a:pt x="5013" y="1991"/>
                  </a:cubicBezTo>
                  <a:cubicBezTo>
                    <a:pt x="5037" y="1931"/>
                    <a:pt x="4704" y="1681"/>
                    <a:pt x="4644" y="1610"/>
                  </a:cubicBezTo>
                  <a:cubicBezTo>
                    <a:pt x="4585" y="1550"/>
                    <a:pt x="4370" y="1455"/>
                    <a:pt x="4335" y="1336"/>
                  </a:cubicBezTo>
                  <a:cubicBezTo>
                    <a:pt x="4287" y="1217"/>
                    <a:pt x="4084" y="955"/>
                    <a:pt x="4001" y="859"/>
                  </a:cubicBezTo>
                  <a:cubicBezTo>
                    <a:pt x="3918" y="776"/>
                    <a:pt x="3727" y="705"/>
                    <a:pt x="3561" y="693"/>
                  </a:cubicBezTo>
                  <a:cubicBezTo>
                    <a:pt x="3394" y="693"/>
                    <a:pt x="3287" y="836"/>
                    <a:pt x="3132" y="895"/>
                  </a:cubicBezTo>
                  <a:cubicBezTo>
                    <a:pt x="3071" y="923"/>
                    <a:pt x="2998" y="933"/>
                    <a:pt x="2916" y="933"/>
                  </a:cubicBezTo>
                  <a:cubicBezTo>
                    <a:pt x="2788" y="933"/>
                    <a:pt x="2641" y="910"/>
                    <a:pt x="2489" y="895"/>
                  </a:cubicBezTo>
                  <a:cubicBezTo>
                    <a:pt x="2227" y="871"/>
                    <a:pt x="2263" y="669"/>
                    <a:pt x="2251" y="633"/>
                  </a:cubicBezTo>
                  <a:cubicBezTo>
                    <a:pt x="2227" y="598"/>
                    <a:pt x="2108" y="633"/>
                    <a:pt x="1810" y="502"/>
                  </a:cubicBezTo>
                  <a:cubicBezTo>
                    <a:pt x="1525" y="371"/>
                    <a:pt x="1501" y="181"/>
                    <a:pt x="1394" y="50"/>
                  </a:cubicBezTo>
                  <a:cubicBezTo>
                    <a:pt x="1365" y="14"/>
                    <a:pt x="1328" y="1"/>
                    <a:pt x="1284" y="1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3" name="Google Shape;11363;p35"/>
            <p:cNvSpPr/>
            <p:nvPr/>
          </p:nvSpPr>
          <p:spPr>
            <a:xfrm>
              <a:off x="-1655030" y="1379496"/>
              <a:ext cx="434225" cy="546283"/>
            </a:xfrm>
            <a:custGeom>
              <a:rect b="b" l="l" r="r" t="t"/>
              <a:pathLst>
                <a:path extrusionOk="0" h="7371" w="5859">
                  <a:moveTo>
                    <a:pt x="822" y="1"/>
                  </a:moveTo>
                  <a:lnTo>
                    <a:pt x="822" y="1"/>
                  </a:lnTo>
                  <a:cubicBezTo>
                    <a:pt x="846" y="72"/>
                    <a:pt x="727" y="120"/>
                    <a:pt x="656" y="298"/>
                  </a:cubicBezTo>
                  <a:cubicBezTo>
                    <a:pt x="584" y="489"/>
                    <a:pt x="680" y="679"/>
                    <a:pt x="680" y="727"/>
                  </a:cubicBezTo>
                  <a:cubicBezTo>
                    <a:pt x="680" y="739"/>
                    <a:pt x="691" y="763"/>
                    <a:pt x="703" y="810"/>
                  </a:cubicBezTo>
                  <a:cubicBezTo>
                    <a:pt x="751" y="953"/>
                    <a:pt x="846" y="1215"/>
                    <a:pt x="882" y="1406"/>
                  </a:cubicBezTo>
                  <a:cubicBezTo>
                    <a:pt x="918" y="1644"/>
                    <a:pt x="799" y="1751"/>
                    <a:pt x="727" y="1930"/>
                  </a:cubicBezTo>
                  <a:cubicBezTo>
                    <a:pt x="656" y="2120"/>
                    <a:pt x="775" y="2239"/>
                    <a:pt x="822" y="2346"/>
                  </a:cubicBezTo>
                  <a:cubicBezTo>
                    <a:pt x="870" y="2453"/>
                    <a:pt x="941" y="2537"/>
                    <a:pt x="1001" y="2656"/>
                  </a:cubicBezTo>
                  <a:cubicBezTo>
                    <a:pt x="1061" y="2763"/>
                    <a:pt x="1072" y="2846"/>
                    <a:pt x="1013" y="2965"/>
                  </a:cubicBezTo>
                  <a:cubicBezTo>
                    <a:pt x="941" y="3096"/>
                    <a:pt x="525" y="3084"/>
                    <a:pt x="441" y="3108"/>
                  </a:cubicBezTo>
                  <a:cubicBezTo>
                    <a:pt x="346" y="3144"/>
                    <a:pt x="84" y="3894"/>
                    <a:pt x="84" y="3894"/>
                  </a:cubicBezTo>
                  <a:lnTo>
                    <a:pt x="1" y="4073"/>
                  </a:lnTo>
                  <a:cubicBezTo>
                    <a:pt x="132" y="4049"/>
                    <a:pt x="275" y="4037"/>
                    <a:pt x="358" y="4013"/>
                  </a:cubicBezTo>
                  <a:cubicBezTo>
                    <a:pt x="532" y="3978"/>
                    <a:pt x="692" y="3881"/>
                    <a:pt x="808" y="3881"/>
                  </a:cubicBezTo>
                  <a:cubicBezTo>
                    <a:pt x="852" y="3881"/>
                    <a:pt x="889" y="3894"/>
                    <a:pt x="918" y="3930"/>
                  </a:cubicBezTo>
                  <a:cubicBezTo>
                    <a:pt x="1025" y="4061"/>
                    <a:pt x="1049" y="4251"/>
                    <a:pt x="1334" y="4382"/>
                  </a:cubicBezTo>
                  <a:cubicBezTo>
                    <a:pt x="1632" y="4513"/>
                    <a:pt x="1751" y="4478"/>
                    <a:pt x="1775" y="4513"/>
                  </a:cubicBezTo>
                  <a:cubicBezTo>
                    <a:pt x="1787" y="4549"/>
                    <a:pt x="1751" y="4751"/>
                    <a:pt x="2013" y="4775"/>
                  </a:cubicBezTo>
                  <a:cubicBezTo>
                    <a:pt x="2165" y="4790"/>
                    <a:pt x="2312" y="4813"/>
                    <a:pt x="2440" y="4813"/>
                  </a:cubicBezTo>
                  <a:cubicBezTo>
                    <a:pt x="2522" y="4813"/>
                    <a:pt x="2595" y="4803"/>
                    <a:pt x="2656" y="4775"/>
                  </a:cubicBezTo>
                  <a:cubicBezTo>
                    <a:pt x="2811" y="4716"/>
                    <a:pt x="2918" y="4573"/>
                    <a:pt x="3085" y="4573"/>
                  </a:cubicBezTo>
                  <a:cubicBezTo>
                    <a:pt x="3251" y="4585"/>
                    <a:pt x="3442" y="4656"/>
                    <a:pt x="3525" y="4739"/>
                  </a:cubicBezTo>
                  <a:cubicBezTo>
                    <a:pt x="3608" y="4835"/>
                    <a:pt x="3811" y="5097"/>
                    <a:pt x="3859" y="5216"/>
                  </a:cubicBezTo>
                  <a:cubicBezTo>
                    <a:pt x="3894" y="5335"/>
                    <a:pt x="4109" y="5430"/>
                    <a:pt x="4168" y="5490"/>
                  </a:cubicBezTo>
                  <a:cubicBezTo>
                    <a:pt x="4228" y="5561"/>
                    <a:pt x="4561" y="5811"/>
                    <a:pt x="4537" y="5871"/>
                  </a:cubicBezTo>
                  <a:cubicBezTo>
                    <a:pt x="4513" y="5930"/>
                    <a:pt x="5323" y="7371"/>
                    <a:pt x="5323" y="7371"/>
                  </a:cubicBezTo>
                  <a:cubicBezTo>
                    <a:pt x="5323" y="7371"/>
                    <a:pt x="5502" y="7228"/>
                    <a:pt x="5597" y="7097"/>
                  </a:cubicBezTo>
                  <a:cubicBezTo>
                    <a:pt x="5704" y="6954"/>
                    <a:pt x="5787" y="6823"/>
                    <a:pt x="5811" y="6716"/>
                  </a:cubicBezTo>
                  <a:cubicBezTo>
                    <a:pt x="5823" y="6692"/>
                    <a:pt x="5835" y="6680"/>
                    <a:pt x="5847" y="6656"/>
                  </a:cubicBezTo>
                  <a:cubicBezTo>
                    <a:pt x="5859" y="6644"/>
                    <a:pt x="5859" y="6644"/>
                    <a:pt x="5859" y="6644"/>
                  </a:cubicBezTo>
                  <a:cubicBezTo>
                    <a:pt x="5847" y="6585"/>
                    <a:pt x="5823" y="6502"/>
                    <a:pt x="5823" y="6418"/>
                  </a:cubicBezTo>
                  <a:cubicBezTo>
                    <a:pt x="5811" y="6240"/>
                    <a:pt x="5811" y="5882"/>
                    <a:pt x="5716" y="5668"/>
                  </a:cubicBezTo>
                  <a:cubicBezTo>
                    <a:pt x="5621" y="5454"/>
                    <a:pt x="5502" y="5323"/>
                    <a:pt x="5502" y="5085"/>
                  </a:cubicBezTo>
                  <a:cubicBezTo>
                    <a:pt x="5502" y="4930"/>
                    <a:pt x="5502" y="4620"/>
                    <a:pt x="5502" y="4406"/>
                  </a:cubicBezTo>
                  <a:cubicBezTo>
                    <a:pt x="5502" y="4287"/>
                    <a:pt x="5502" y="4192"/>
                    <a:pt x="5502" y="4192"/>
                  </a:cubicBezTo>
                  <a:lnTo>
                    <a:pt x="5502" y="3942"/>
                  </a:lnTo>
                  <a:lnTo>
                    <a:pt x="5502" y="3918"/>
                  </a:lnTo>
                  <a:cubicBezTo>
                    <a:pt x="5502" y="3918"/>
                    <a:pt x="5466" y="3868"/>
                    <a:pt x="5394" y="3868"/>
                  </a:cubicBezTo>
                  <a:cubicBezTo>
                    <a:pt x="5373" y="3868"/>
                    <a:pt x="5349" y="3872"/>
                    <a:pt x="5323" y="3882"/>
                  </a:cubicBezTo>
                  <a:cubicBezTo>
                    <a:pt x="5216" y="3918"/>
                    <a:pt x="5002" y="4085"/>
                    <a:pt x="4930" y="4097"/>
                  </a:cubicBezTo>
                  <a:cubicBezTo>
                    <a:pt x="4859" y="4097"/>
                    <a:pt x="4656" y="3966"/>
                    <a:pt x="4597" y="3870"/>
                  </a:cubicBezTo>
                  <a:cubicBezTo>
                    <a:pt x="4549" y="3763"/>
                    <a:pt x="4263" y="3156"/>
                    <a:pt x="4263" y="3156"/>
                  </a:cubicBezTo>
                  <a:cubicBezTo>
                    <a:pt x="4263" y="3156"/>
                    <a:pt x="4609" y="2703"/>
                    <a:pt x="4537" y="2573"/>
                  </a:cubicBezTo>
                  <a:cubicBezTo>
                    <a:pt x="4513" y="2513"/>
                    <a:pt x="4478" y="2465"/>
                    <a:pt x="4466" y="2430"/>
                  </a:cubicBezTo>
                  <a:cubicBezTo>
                    <a:pt x="4430" y="2382"/>
                    <a:pt x="4418" y="2334"/>
                    <a:pt x="4418" y="2299"/>
                  </a:cubicBezTo>
                  <a:cubicBezTo>
                    <a:pt x="4418" y="2239"/>
                    <a:pt x="4430" y="2156"/>
                    <a:pt x="4382" y="2096"/>
                  </a:cubicBezTo>
                  <a:cubicBezTo>
                    <a:pt x="4323" y="2025"/>
                    <a:pt x="4180" y="1941"/>
                    <a:pt x="4168" y="1846"/>
                  </a:cubicBezTo>
                  <a:cubicBezTo>
                    <a:pt x="4156" y="1763"/>
                    <a:pt x="4168" y="1572"/>
                    <a:pt x="4168" y="1489"/>
                  </a:cubicBezTo>
                  <a:cubicBezTo>
                    <a:pt x="4168" y="1477"/>
                    <a:pt x="4168" y="1465"/>
                    <a:pt x="4168" y="1453"/>
                  </a:cubicBezTo>
                  <a:cubicBezTo>
                    <a:pt x="4160" y="1428"/>
                    <a:pt x="4078" y="1378"/>
                    <a:pt x="3975" y="1378"/>
                  </a:cubicBezTo>
                  <a:cubicBezTo>
                    <a:pt x="3934" y="1378"/>
                    <a:pt x="3890" y="1385"/>
                    <a:pt x="3847" y="1406"/>
                  </a:cubicBezTo>
                  <a:cubicBezTo>
                    <a:pt x="3739" y="1447"/>
                    <a:pt x="3558" y="1511"/>
                    <a:pt x="3441" y="1511"/>
                  </a:cubicBezTo>
                  <a:cubicBezTo>
                    <a:pt x="3389" y="1511"/>
                    <a:pt x="3349" y="1498"/>
                    <a:pt x="3335" y="1465"/>
                  </a:cubicBezTo>
                  <a:cubicBezTo>
                    <a:pt x="3287" y="1370"/>
                    <a:pt x="3156" y="1049"/>
                    <a:pt x="3168" y="906"/>
                  </a:cubicBezTo>
                  <a:cubicBezTo>
                    <a:pt x="3168" y="763"/>
                    <a:pt x="3418" y="548"/>
                    <a:pt x="3478" y="441"/>
                  </a:cubicBezTo>
                  <a:cubicBezTo>
                    <a:pt x="3525" y="334"/>
                    <a:pt x="3597" y="191"/>
                    <a:pt x="3525" y="144"/>
                  </a:cubicBezTo>
                  <a:cubicBezTo>
                    <a:pt x="3466" y="96"/>
                    <a:pt x="3358" y="25"/>
                    <a:pt x="3108" y="25"/>
                  </a:cubicBezTo>
                  <a:cubicBezTo>
                    <a:pt x="3025" y="29"/>
                    <a:pt x="2837" y="30"/>
                    <a:pt x="2617" y="30"/>
                  </a:cubicBezTo>
                  <a:cubicBezTo>
                    <a:pt x="2177" y="30"/>
                    <a:pt x="1608" y="25"/>
                    <a:pt x="1489" y="25"/>
                  </a:cubicBezTo>
                  <a:cubicBezTo>
                    <a:pt x="1370" y="25"/>
                    <a:pt x="1013" y="13"/>
                    <a:pt x="822" y="1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4" name="Google Shape;11364;p35"/>
            <p:cNvSpPr/>
            <p:nvPr/>
          </p:nvSpPr>
          <p:spPr>
            <a:xfrm>
              <a:off x="-1247332" y="1409882"/>
              <a:ext cx="347736" cy="472838"/>
            </a:xfrm>
            <a:custGeom>
              <a:rect b="b" l="l" r="r" t="t"/>
              <a:pathLst>
                <a:path extrusionOk="0" h="6380" w="4692">
                  <a:moveTo>
                    <a:pt x="1645" y="1"/>
                  </a:moveTo>
                  <a:cubicBezTo>
                    <a:pt x="1486" y="1"/>
                    <a:pt x="1342" y="34"/>
                    <a:pt x="1275" y="43"/>
                  </a:cubicBezTo>
                  <a:cubicBezTo>
                    <a:pt x="1191" y="55"/>
                    <a:pt x="1132" y="198"/>
                    <a:pt x="1132" y="317"/>
                  </a:cubicBezTo>
                  <a:cubicBezTo>
                    <a:pt x="1132" y="448"/>
                    <a:pt x="1108" y="508"/>
                    <a:pt x="1072" y="639"/>
                  </a:cubicBezTo>
                  <a:cubicBezTo>
                    <a:pt x="1048" y="781"/>
                    <a:pt x="953" y="841"/>
                    <a:pt x="941" y="972"/>
                  </a:cubicBezTo>
                  <a:cubicBezTo>
                    <a:pt x="941" y="996"/>
                    <a:pt x="941" y="1031"/>
                    <a:pt x="941" y="1055"/>
                  </a:cubicBezTo>
                  <a:cubicBezTo>
                    <a:pt x="941" y="1150"/>
                    <a:pt x="941" y="1246"/>
                    <a:pt x="941" y="1377"/>
                  </a:cubicBezTo>
                  <a:cubicBezTo>
                    <a:pt x="941" y="1555"/>
                    <a:pt x="703" y="1674"/>
                    <a:pt x="608" y="1722"/>
                  </a:cubicBezTo>
                  <a:cubicBezTo>
                    <a:pt x="513" y="1770"/>
                    <a:pt x="524" y="1984"/>
                    <a:pt x="524" y="2043"/>
                  </a:cubicBezTo>
                  <a:cubicBezTo>
                    <a:pt x="524" y="2091"/>
                    <a:pt x="441" y="2365"/>
                    <a:pt x="393" y="2424"/>
                  </a:cubicBezTo>
                  <a:cubicBezTo>
                    <a:pt x="358" y="2472"/>
                    <a:pt x="167" y="2722"/>
                    <a:pt x="155" y="2853"/>
                  </a:cubicBezTo>
                  <a:cubicBezTo>
                    <a:pt x="155" y="2972"/>
                    <a:pt x="191" y="3258"/>
                    <a:pt x="191" y="3329"/>
                  </a:cubicBezTo>
                  <a:cubicBezTo>
                    <a:pt x="191" y="3413"/>
                    <a:pt x="84" y="3508"/>
                    <a:pt x="1" y="3532"/>
                  </a:cubicBezTo>
                  <a:lnTo>
                    <a:pt x="1" y="3782"/>
                  </a:lnTo>
                  <a:cubicBezTo>
                    <a:pt x="1" y="3782"/>
                    <a:pt x="1" y="3865"/>
                    <a:pt x="1" y="3996"/>
                  </a:cubicBezTo>
                  <a:cubicBezTo>
                    <a:pt x="1" y="4210"/>
                    <a:pt x="1" y="4520"/>
                    <a:pt x="1" y="4675"/>
                  </a:cubicBezTo>
                  <a:cubicBezTo>
                    <a:pt x="1" y="4913"/>
                    <a:pt x="120" y="5044"/>
                    <a:pt x="215" y="5258"/>
                  </a:cubicBezTo>
                  <a:cubicBezTo>
                    <a:pt x="310" y="5472"/>
                    <a:pt x="310" y="5830"/>
                    <a:pt x="322" y="6008"/>
                  </a:cubicBezTo>
                  <a:cubicBezTo>
                    <a:pt x="322" y="6092"/>
                    <a:pt x="346" y="6175"/>
                    <a:pt x="358" y="6234"/>
                  </a:cubicBezTo>
                  <a:cubicBezTo>
                    <a:pt x="441" y="6151"/>
                    <a:pt x="620" y="6068"/>
                    <a:pt x="691" y="6008"/>
                  </a:cubicBezTo>
                  <a:cubicBezTo>
                    <a:pt x="774" y="5946"/>
                    <a:pt x="1187" y="5884"/>
                    <a:pt x="1350" y="5884"/>
                  </a:cubicBezTo>
                  <a:cubicBezTo>
                    <a:pt x="1375" y="5884"/>
                    <a:pt x="1394" y="5886"/>
                    <a:pt x="1406" y="5889"/>
                  </a:cubicBezTo>
                  <a:cubicBezTo>
                    <a:pt x="1501" y="5913"/>
                    <a:pt x="1775" y="6127"/>
                    <a:pt x="1798" y="6139"/>
                  </a:cubicBezTo>
                  <a:cubicBezTo>
                    <a:pt x="1822" y="6163"/>
                    <a:pt x="1989" y="6199"/>
                    <a:pt x="2144" y="6199"/>
                  </a:cubicBezTo>
                  <a:cubicBezTo>
                    <a:pt x="2298" y="6199"/>
                    <a:pt x="2382" y="6234"/>
                    <a:pt x="2441" y="6294"/>
                  </a:cubicBezTo>
                  <a:cubicBezTo>
                    <a:pt x="2504" y="6346"/>
                    <a:pt x="2566" y="6380"/>
                    <a:pt x="2714" y="6380"/>
                  </a:cubicBezTo>
                  <a:cubicBezTo>
                    <a:pt x="2737" y="6380"/>
                    <a:pt x="2760" y="6379"/>
                    <a:pt x="2787" y="6377"/>
                  </a:cubicBezTo>
                  <a:cubicBezTo>
                    <a:pt x="2858" y="6373"/>
                    <a:pt x="3034" y="6372"/>
                    <a:pt x="3237" y="6372"/>
                  </a:cubicBezTo>
                  <a:cubicBezTo>
                    <a:pt x="3643" y="6372"/>
                    <a:pt x="4156" y="6377"/>
                    <a:pt x="4156" y="6377"/>
                  </a:cubicBezTo>
                  <a:lnTo>
                    <a:pt x="4692" y="3687"/>
                  </a:lnTo>
                  <a:lnTo>
                    <a:pt x="4692" y="115"/>
                  </a:lnTo>
                  <a:lnTo>
                    <a:pt x="3632" y="103"/>
                  </a:lnTo>
                  <a:lnTo>
                    <a:pt x="2418" y="79"/>
                  </a:lnTo>
                  <a:lnTo>
                    <a:pt x="2382" y="79"/>
                  </a:lnTo>
                  <a:lnTo>
                    <a:pt x="2394" y="67"/>
                  </a:lnTo>
                  <a:cubicBezTo>
                    <a:pt x="2287" y="67"/>
                    <a:pt x="1929" y="31"/>
                    <a:pt x="1763" y="7"/>
                  </a:cubicBezTo>
                  <a:cubicBezTo>
                    <a:pt x="1723" y="3"/>
                    <a:pt x="1684" y="1"/>
                    <a:pt x="1645" y="1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5" name="Google Shape;11365;p35"/>
            <p:cNvSpPr/>
            <p:nvPr/>
          </p:nvSpPr>
          <p:spPr>
            <a:xfrm>
              <a:off x="-1620567" y="997811"/>
              <a:ext cx="660120" cy="495813"/>
            </a:xfrm>
            <a:custGeom>
              <a:rect b="b" l="l" r="r" t="t"/>
              <a:pathLst>
                <a:path extrusionOk="0" h="6690" w="8907">
                  <a:moveTo>
                    <a:pt x="6833" y="1"/>
                  </a:moveTo>
                  <a:cubicBezTo>
                    <a:pt x="6767" y="1"/>
                    <a:pt x="6717" y="3"/>
                    <a:pt x="6692" y="7"/>
                  </a:cubicBezTo>
                  <a:cubicBezTo>
                    <a:pt x="6549" y="31"/>
                    <a:pt x="6442" y="210"/>
                    <a:pt x="6394" y="305"/>
                  </a:cubicBezTo>
                  <a:cubicBezTo>
                    <a:pt x="6334" y="400"/>
                    <a:pt x="6287" y="555"/>
                    <a:pt x="6275" y="626"/>
                  </a:cubicBezTo>
                  <a:cubicBezTo>
                    <a:pt x="6263" y="698"/>
                    <a:pt x="6108" y="793"/>
                    <a:pt x="6084" y="829"/>
                  </a:cubicBezTo>
                  <a:cubicBezTo>
                    <a:pt x="6049" y="865"/>
                    <a:pt x="5930" y="1436"/>
                    <a:pt x="5930" y="1436"/>
                  </a:cubicBezTo>
                  <a:cubicBezTo>
                    <a:pt x="5930" y="1436"/>
                    <a:pt x="5858" y="1162"/>
                    <a:pt x="5739" y="710"/>
                  </a:cubicBezTo>
                  <a:cubicBezTo>
                    <a:pt x="5608" y="269"/>
                    <a:pt x="5358" y="305"/>
                    <a:pt x="5191" y="257"/>
                  </a:cubicBezTo>
                  <a:cubicBezTo>
                    <a:pt x="5154" y="250"/>
                    <a:pt x="5105" y="247"/>
                    <a:pt x="5049" y="247"/>
                  </a:cubicBezTo>
                  <a:cubicBezTo>
                    <a:pt x="4925" y="247"/>
                    <a:pt x="4771" y="261"/>
                    <a:pt x="4656" y="269"/>
                  </a:cubicBezTo>
                  <a:cubicBezTo>
                    <a:pt x="4644" y="555"/>
                    <a:pt x="4632" y="1091"/>
                    <a:pt x="4703" y="1281"/>
                  </a:cubicBezTo>
                  <a:cubicBezTo>
                    <a:pt x="4798" y="1543"/>
                    <a:pt x="4870" y="1591"/>
                    <a:pt x="4941" y="1638"/>
                  </a:cubicBezTo>
                  <a:cubicBezTo>
                    <a:pt x="5013" y="1686"/>
                    <a:pt x="5108" y="1888"/>
                    <a:pt x="5144" y="1996"/>
                  </a:cubicBezTo>
                  <a:cubicBezTo>
                    <a:pt x="5168" y="2091"/>
                    <a:pt x="5394" y="2365"/>
                    <a:pt x="5489" y="2365"/>
                  </a:cubicBezTo>
                  <a:cubicBezTo>
                    <a:pt x="5596" y="2365"/>
                    <a:pt x="5846" y="2365"/>
                    <a:pt x="5918" y="2400"/>
                  </a:cubicBezTo>
                  <a:cubicBezTo>
                    <a:pt x="5977" y="2424"/>
                    <a:pt x="6215" y="2627"/>
                    <a:pt x="6215" y="2746"/>
                  </a:cubicBezTo>
                  <a:cubicBezTo>
                    <a:pt x="6227" y="2877"/>
                    <a:pt x="6299" y="3472"/>
                    <a:pt x="6144" y="3639"/>
                  </a:cubicBezTo>
                  <a:cubicBezTo>
                    <a:pt x="6001" y="3793"/>
                    <a:pt x="5674" y="4049"/>
                    <a:pt x="5588" y="4049"/>
                  </a:cubicBezTo>
                  <a:cubicBezTo>
                    <a:pt x="5581" y="4049"/>
                    <a:pt x="5576" y="4047"/>
                    <a:pt x="5572" y="4043"/>
                  </a:cubicBezTo>
                  <a:cubicBezTo>
                    <a:pt x="5525" y="3996"/>
                    <a:pt x="5584" y="3841"/>
                    <a:pt x="5465" y="3829"/>
                  </a:cubicBezTo>
                  <a:cubicBezTo>
                    <a:pt x="5456" y="3828"/>
                    <a:pt x="5447" y="3828"/>
                    <a:pt x="5437" y="3828"/>
                  </a:cubicBezTo>
                  <a:cubicBezTo>
                    <a:pt x="5340" y="3828"/>
                    <a:pt x="5247" y="3882"/>
                    <a:pt x="5203" y="3936"/>
                  </a:cubicBezTo>
                  <a:cubicBezTo>
                    <a:pt x="5166" y="3974"/>
                    <a:pt x="5137" y="3997"/>
                    <a:pt x="5104" y="3997"/>
                  </a:cubicBezTo>
                  <a:cubicBezTo>
                    <a:pt x="5084" y="3997"/>
                    <a:pt x="5063" y="3990"/>
                    <a:pt x="5037" y="3972"/>
                  </a:cubicBezTo>
                  <a:cubicBezTo>
                    <a:pt x="4966" y="3922"/>
                    <a:pt x="4896" y="3871"/>
                    <a:pt x="4804" y="3871"/>
                  </a:cubicBezTo>
                  <a:cubicBezTo>
                    <a:pt x="4787" y="3871"/>
                    <a:pt x="4769" y="3873"/>
                    <a:pt x="4751" y="3877"/>
                  </a:cubicBezTo>
                  <a:cubicBezTo>
                    <a:pt x="4676" y="3899"/>
                    <a:pt x="4600" y="3936"/>
                    <a:pt x="4525" y="3936"/>
                  </a:cubicBezTo>
                  <a:cubicBezTo>
                    <a:pt x="4481" y="3936"/>
                    <a:pt x="4437" y="3924"/>
                    <a:pt x="4394" y="3889"/>
                  </a:cubicBezTo>
                  <a:cubicBezTo>
                    <a:pt x="4275" y="3793"/>
                    <a:pt x="4096" y="3615"/>
                    <a:pt x="4072" y="3543"/>
                  </a:cubicBezTo>
                  <a:cubicBezTo>
                    <a:pt x="4048" y="3472"/>
                    <a:pt x="3989" y="3270"/>
                    <a:pt x="3917" y="3234"/>
                  </a:cubicBezTo>
                  <a:cubicBezTo>
                    <a:pt x="3858" y="3210"/>
                    <a:pt x="3620" y="3067"/>
                    <a:pt x="3596" y="2972"/>
                  </a:cubicBezTo>
                  <a:cubicBezTo>
                    <a:pt x="3572" y="2877"/>
                    <a:pt x="3560" y="2436"/>
                    <a:pt x="3513" y="2341"/>
                  </a:cubicBezTo>
                  <a:cubicBezTo>
                    <a:pt x="3471" y="2259"/>
                    <a:pt x="3439" y="2167"/>
                    <a:pt x="3339" y="2167"/>
                  </a:cubicBezTo>
                  <a:cubicBezTo>
                    <a:pt x="3323" y="2167"/>
                    <a:pt x="3306" y="2169"/>
                    <a:pt x="3286" y="2174"/>
                  </a:cubicBezTo>
                  <a:cubicBezTo>
                    <a:pt x="3143" y="2222"/>
                    <a:pt x="2965" y="2186"/>
                    <a:pt x="3036" y="2436"/>
                  </a:cubicBezTo>
                  <a:cubicBezTo>
                    <a:pt x="3108" y="2686"/>
                    <a:pt x="3203" y="2984"/>
                    <a:pt x="3227" y="3091"/>
                  </a:cubicBezTo>
                  <a:cubicBezTo>
                    <a:pt x="3263" y="3210"/>
                    <a:pt x="3358" y="3365"/>
                    <a:pt x="3239" y="3472"/>
                  </a:cubicBezTo>
                  <a:cubicBezTo>
                    <a:pt x="3151" y="3551"/>
                    <a:pt x="3121" y="3618"/>
                    <a:pt x="3044" y="3618"/>
                  </a:cubicBezTo>
                  <a:cubicBezTo>
                    <a:pt x="3017" y="3618"/>
                    <a:pt x="2984" y="3610"/>
                    <a:pt x="2941" y="3591"/>
                  </a:cubicBezTo>
                  <a:cubicBezTo>
                    <a:pt x="2762" y="3532"/>
                    <a:pt x="2405" y="3293"/>
                    <a:pt x="2346" y="3234"/>
                  </a:cubicBezTo>
                  <a:cubicBezTo>
                    <a:pt x="2310" y="3210"/>
                    <a:pt x="2048" y="3031"/>
                    <a:pt x="1834" y="2877"/>
                  </a:cubicBezTo>
                  <a:cubicBezTo>
                    <a:pt x="1834" y="2901"/>
                    <a:pt x="1834" y="2912"/>
                    <a:pt x="1834" y="2924"/>
                  </a:cubicBezTo>
                  <a:cubicBezTo>
                    <a:pt x="1822" y="2996"/>
                    <a:pt x="1798" y="3198"/>
                    <a:pt x="1798" y="3270"/>
                  </a:cubicBezTo>
                  <a:cubicBezTo>
                    <a:pt x="1798" y="3341"/>
                    <a:pt x="893" y="3710"/>
                    <a:pt x="655" y="3865"/>
                  </a:cubicBezTo>
                  <a:cubicBezTo>
                    <a:pt x="417" y="4008"/>
                    <a:pt x="95" y="4294"/>
                    <a:pt x="48" y="4329"/>
                  </a:cubicBezTo>
                  <a:cubicBezTo>
                    <a:pt x="0" y="4353"/>
                    <a:pt x="12" y="4520"/>
                    <a:pt x="24" y="4555"/>
                  </a:cubicBezTo>
                  <a:cubicBezTo>
                    <a:pt x="24" y="4591"/>
                    <a:pt x="107" y="4734"/>
                    <a:pt x="203" y="4877"/>
                  </a:cubicBezTo>
                  <a:cubicBezTo>
                    <a:pt x="310" y="5008"/>
                    <a:pt x="322" y="5056"/>
                    <a:pt x="357" y="5139"/>
                  </a:cubicBezTo>
                  <a:cubicBezTo>
                    <a:pt x="357" y="5139"/>
                    <a:pt x="357" y="5139"/>
                    <a:pt x="357" y="5151"/>
                  </a:cubicBezTo>
                  <a:cubicBezTo>
                    <a:pt x="536" y="5163"/>
                    <a:pt x="905" y="5175"/>
                    <a:pt x="1024" y="5175"/>
                  </a:cubicBezTo>
                  <a:cubicBezTo>
                    <a:pt x="1143" y="5175"/>
                    <a:pt x="1712" y="5180"/>
                    <a:pt x="2152" y="5180"/>
                  </a:cubicBezTo>
                  <a:cubicBezTo>
                    <a:pt x="2372" y="5180"/>
                    <a:pt x="2560" y="5179"/>
                    <a:pt x="2643" y="5175"/>
                  </a:cubicBezTo>
                  <a:cubicBezTo>
                    <a:pt x="2893" y="5175"/>
                    <a:pt x="3001" y="5246"/>
                    <a:pt x="3060" y="5294"/>
                  </a:cubicBezTo>
                  <a:cubicBezTo>
                    <a:pt x="3132" y="5341"/>
                    <a:pt x="3060" y="5484"/>
                    <a:pt x="3013" y="5591"/>
                  </a:cubicBezTo>
                  <a:cubicBezTo>
                    <a:pt x="2953" y="5698"/>
                    <a:pt x="2703" y="5913"/>
                    <a:pt x="2703" y="6056"/>
                  </a:cubicBezTo>
                  <a:cubicBezTo>
                    <a:pt x="2691" y="6199"/>
                    <a:pt x="2822" y="6520"/>
                    <a:pt x="2870" y="6615"/>
                  </a:cubicBezTo>
                  <a:cubicBezTo>
                    <a:pt x="2884" y="6648"/>
                    <a:pt x="2924" y="6661"/>
                    <a:pt x="2976" y="6661"/>
                  </a:cubicBezTo>
                  <a:cubicBezTo>
                    <a:pt x="3093" y="6661"/>
                    <a:pt x="3274" y="6597"/>
                    <a:pt x="3382" y="6556"/>
                  </a:cubicBezTo>
                  <a:cubicBezTo>
                    <a:pt x="3425" y="6535"/>
                    <a:pt x="3469" y="6528"/>
                    <a:pt x="3510" y="6528"/>
                  </a:cubicBezTo>
                  <a:cubicBezTo>
                    <a:pt x="3613" y="6528"/>
                    <a:pt x="3695" y="6578"/>
                    <a:pt x="3703" y="6603"/>
                  </a:cubicBezTo>
                  <a:cubicBezTo>
                    <a:pt x="3703" y="6615"/>
                    <a:pt x="3703" y="6627"/>
                    <a:pt x="3703" y="6639"/>
                  </a:cubicBezTo>
                  <a:cubicBezTo>
                    <a:pt x="3763" y="6663"/>
                    <a:pt x="3834" y="6675"/>
                    <a:pt x="3905" y="6687"/>
                  </a:cubicBezTo>
                  <a:cubicBezTo>
                    <a:pt x="3928" y="6689"/>
                    <a:pt x="3946" y="6690"/>
                    <a:pt x="3963" y="6690"/>
                  </a:cubicBezTo>
                  <a:cubicBezTo>
                    <a:pt x="4051" y="6690"/>
                    <a:pt x="4069" y="6660"/>
                    <a:pt x="4179" y="6580"/>
                  </a:cubicBezTo>
                  <a:cubicBezTo>
                    <a:pt x="4294" y="6499"/>
                    <a:pt x="4454" y="6341"/>
                    <a:pt x="4615" y="6341"/>
                  </a:cubicBezTo>
                  <a:cubicBezTo>
                    <a:pt x="4620" y="6341"/>
                    <a:pt x="4626" y="6341"/>
                    <a:pt x="4632" y="6341"/>
                  </a:cubicBezTo>
                  <a:cubicBezTo>
                    <a:pt x="4715" y="6353"/>
                    <a:pt x="4798" y="6413"/>
                    <a:pt x="4870" y="6449"/>
                  </a:cubicBezTo>
                  <a:cubicBezTo>
                    <a:pt x="4953" y="6472"/>
                    <a:pt x="5025" y="6508"/>
                    <a:pt x="5108" y="6544"/>
                  </a:cubicBezTo>
                  <a:cubicBezTo>
                    <a:pt x="5264" y="6593"/>
                    <a:pt x="5540" y="6633"/>
                    <a:pt x="5759" y="6633"/>
                  </a:cubicBezTo>
                  <a:cubicBezTo>
                    <a:pt x="5808" y="6633"/>
                    <a:pt x="5853" y="6631"/>
                    <a:pt x="5894" y="6627"/>
                  </a:cubicBezTo>
                  <a:cubicBezTo>
                    <a:pt x="5918" y="6627"/>
                    <a:pt x="5941" y="6627"/>
                    <a:pt x="5977" y="6615"/>
                  </a:cubicBezTo>
                  <a:cubicBezTo>
                    <a:pt x="5977" y="6591"/>
                    <a:pt x="5977" y="6556"/>
                    <a:pt x="5977" y="6532"/>
                  </a:cubicBezTo>
                  <a:cubicBezTo>
                    <a:pt x="5989" y="6401"/>
                    <a:pt x="6072" y="6341"/>
                    <a:pt x="6108" y="6199"/>
                  </a:cubicBezTo>
                  <a:cubicBezTo>
                    <a:pt x="6144" y="6068"/>
                    <a:pt x="6168" y="6008"/>
                    <a:pt x="6168" y="5877"/>
                  </a:cubicBezTo>
                  <a:cubicBezTo>
                    <a:pt x="6168" y="5758"/>
                    <a:pt x="6227" y="5615"/>
                    <a:pt x="6311" y="5603"/>
                  </a:cubicBezTo>
                  <a:cubicBezTo>
                    <a:pt x="6378" y="5594"/>
                    <a:pt x="6522" y="5561"/>
                    <a:pt x="6681" y="5561"/>
                  </a:cubicBezTo>
                  <a:cubicBezTo>
                    <a:pt x="6720" y="5561"/>
                    <a:pt x="6759" y="5563"/>
                    <a:pt x="6799" y="5567"/>
                  </a:cubicBezTo>
                  <a:cubicBezTo>
                    <a:pt x="6965" y="5591"/>
                    <a:pt x="7323" y="5627"/>
                    <a:pt x="7430" y="5627"/>
                  </a:cubicBezTo>
                  <a:lnTo>
                    <a:pt x="8906" y="3698"/>
                  </a:lnTo>
                  <a:lnTo>
                    <a:pt x="8906" y="3305"/>
                  </a:lnTo>
                  <a:lnTo>
                    <a:pt x="8858" y="757"/>
                  </a:lnTo>
                  <a:cubicBezTo>
                    <a:pt x="8728" y="734"/>
                    <a:pt x="8525" y="686"/>
                    <a:pt x="8442" y="603"/>
                  </a:cubicBezTo>
                  <a:cubicBezTo>
                    <a:pt x="8347" y="484"/>
                    <a:pt x="8239" y="305"/>
                    <a:pt x="8120" y="174"/>
                  </a:cubicBezTo>
                  <a:cubicBezTo>
                    <a:pt x="8013" y="43"/>
                    <a:pt x="7918" y="67"/>
                    <a:pt x="7775" y="55"/>
                  </a:cubicBezTo>
                  <a:cubicBezTo>
                    <a:pt x="7669" y="36"/>
                    <a:pt x="7111" y="1"/>
                    <a:pt x="6833" y="1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6" name="Google Shape;11366;p35"/>
            <p:cNvSpPr/>
            <p:nvPr/>
          </p:nvSpPr>
          <p:spPr>
            <a:xfrm>
              <a:off x="-814953" y="1942389"/>
              <a:ext cx="283332" cy="436967"/>
            </a:xfrm>
            <a:custGeom>
              <a:rect b="b" l="l" r="r" t="t"/>
              <a:pathLst>
                <a:path extrusionOk="0" h="5896" w="3823">
                  <a:moveTo>
                    <a:pt x="2789" y="0"/>
                  </a:moveTo>
                  <a:cubicBezTo>
                    <a:pt x="2659" y="0"/>
                    <a:pt x="2504" y="11"/>
                    <a:pt x="2370" y="50"/>
                  </a:cubicBezTo>
                  <a:cubicBezTo>
                    <a:pt x="2108" y="121"/>
                    <a:pt x="1715" y="157"/>
                    <a:pt x="1691" y="157"/>
                  </a:cubicBezTo>
                  <a:cubicBezTo>
                    <a:pt x="1679" y="157"/>
                    <a:pt x="1537" y="192"/>
                    <a:pt x="1537" y="192"/>
                  </a:cubicBezTo>
                  <a:cubicBezTo>
                    <a:pt x="1537" y="192"/>
                    <a:pt x="1560" y="407"/>
                    <a:pt x="1537" y="514"/>
                  </a:cubicBezTo>
                  <a:cubicBezTo>
                    <a:pt x="1537" y="526"/>
                    <a:pt x="1537" y="538"/>
                    <a:pt x="1537" y="538"/>
                  </a:cubicBezTo>
                  <a:cubicBezTo>
                    <a:pt x="1501" y="633"/>
                    <a:pt x="1167" y="1181"/>
                    <a:pt x="1072" y="1288"/>
                  </a:cubicBezTo>
                  <a:cubicBezTo>
                    <a:pt x="989" y="1383"/>
                    <a:pt x="834" y="1693"/>
                    <a:pt x="620" y="1859"/>
                  </a:cubicBezTo>
                  <a:cubicBezTo>
                    <a:pt x="394" y="2026"/>
                    <a:pt x="120" y="2133"/>
                    <a:pt x="72" y="2347"/>
                  </a:cubicBezTo>
                  <a:cubicBezTo>
                    <a:pt x="13" y="2562"/>
                    <a:pt x="1" y="3240"/>
                    <a:pt x="1" y="3419"/>
                  </a:cubicBezTo>
                  <a:cubicBezTo>
                    <a:pt x="13" y="3610"/>
                    <a:pt x="36" y="4026"/>
                    <a:pt x="132" y="4157"/>
                  </a:cubicBezTo>
                  <a:cubicBezTo>
                    <a:pt x="239" y="4288"/>
                    <a:pt x="370" y="4383"/>
                    <a:pt x="370" y="4407"/>
                  </a:cubicBezTo>
                  <a:cubicBezTo>
                    <a:pt x="382" y="4431"/>
                    <a:pt x="465" y="4598"/>
                    <a:pt x="465" y="4598"/>
                  </a:cubicBezTo>
                  <a:cubicBezTo>
                    <a:pt x="470" y="4597"/>
                    <a:pt x="476" y="4596"/>
                    <a:pt x="482" y="4596"/>
                  </a:cubicBezTo>
                  <a:cubicBezTo>
                    <a:pt x="552" y="4596"/>
                    <a:pt x="645" y="4657"/>
                    <a:pt x="667" y="4657"/>
                  </a:cubicBezTo>
                  <a:cubicBezTo>
                    <a:pt x="691" y="4657"/>
                    <a:pt x="763" y="4848"/>
                    <a:pt x="810" y="4931"/>
                  </a:cubicBezTo>
                  <a:cubicBezTo>
                    <a:pt x="834" y="4979"/>
                    <a:pt x="977" y="5050"/>
                    <a:pt x="1084" y="5110"/>
                  </a:cubicBezTo>
                  <a:cubicBezTo>
                    <a:pt x="1132" y="5134"/>
                    <a:pt x="1167" y="5145"/>
                    <a:pt x="1191" y="5157"/>
                  </a:cubicBezTo>
                  <a:cubicBezTo>
                    <a:pt x="1275" y="5217"/>
                    <a:pt x="1596" y="5276"/>
                    <a:pt x="1620" y="5288"/>
                  </a:cubicBezTo>
                  <a:cubicBezTo>
                    <a:pt x="1656" y="5288"/>
                    <a:pt x="1929" y="5538"/>
                    <a:pt x="1929" y="5538"/>
                  </a:cubicBezTo>
                  <a:cubicBezTo>
                    <a:pt x="1929" y="5538"/>
                    <a:pt x="2465" y="5753"/>
                    <a:pt x="2560" y="5765"/>
                  </a:cubicBezTo>
                  <a:cubicBezTo>
                    <a:pt x="2668" y="5776"/>
                    <a:pt x="2811" y="5896"/>
                    <a:pt x="2811" y="5896"/>
                  </a:cubicBezTo>
                  <a:cubicBezTo>
                    <a:pt x="2811" y="5860"/>
                    <a:pt x="2799" y="5812"/>
                    <a:pt x="2799" y="5776"/>
                  </a:cubicBezTo>
                  <a:cubicBezTo>
                    <a:pt x="2763" y="5598"/>
                    <a:pt x="2858" y="4991"/>
                    <a:pt x="2870" y="4788"/>
                  </a:cubicBezTo>
                  <a:cubicBezTo>
                    <a:pt x="2882" y="4586"/>
                    <a:pt x="2918" y="4645"/>
                    <a:pt x="3001" y="4586"/>
                  </a:cubicBezTo>
                  <a:cubicBezTo>
                    <a:pt x="3084" y="4526"/>
                    <a:pt x="3168" y="4514"/>
                    <a:pt x="3227" y="4383"/>
                  </a:cubicBezTo>
                  <a:cubicBezTo>
                    <a:pt x="3287" y="4264"/>
                    <a:pt x="3227" y="4264"/>
                    <a:pt x="3251" y="4038"/>
                  </a:cubicBezTo>
                  <a:cubicBezTo>
                    <a:pt x="3287" y="3812"/>
                    <a:pt x="3322" y="3586"/>
                    <a:pt x="3311" y="3383"/>
                  </a:cubicBezTo>
                  <a:cubicBezTo>
                    <a:pt x="3299" y="3193"/>
                    <a:pt x="3203" y="2895"/>
                    <a:pt x="3203" y="2764"/>
                  </a:cubicBezTo>
                  <a:cubicBezTo>
                    <a:pt x="3203" y="2645"/>
                    <a:pt x="3442" y="2490"/>
                    <a:pt x="3465" y="2443"/>
                  </a:cubicBezTo>
                  <a:cubicBezTo>
                    <a:pt x="3501" y="2395"/>
                    <a:pt x="3465" y="2240"/>
                    <a:pt x="3489" y="1919"/>
                  </a:cubicBezTo>
                  <a:cubicBezTo>
                    <a:pt x="3525" y="1585"/>
                    <a:pt x="3751" y="1252"/>
                    <a:pt x="3787" y="1169"/>
                  </a:cubicBezTo>
                  <a:cubicBezTo>
                    <a:pt x="3787" y="1169"/>
                    <a:pt x="3787" y="1157"/>
                    <a:pt x="3787" y="1157"/>
                  </a:cubicBezTo>
                  <a:cubicBezTo>
                    <a:pt x="3787" y="1157"/>
                    <a:pt x="3787" y="1145"/>
                    <a:pt x="3787" y="1145"/>
                  </a:cubicBezTo>
                  <a:cubicBezTo>
                    <a:pt x="3799" y="1133"/>
                    <a:pt x="3799" y="1121"/>
                    <a:pt x="3799" y="1097"/>
                  </a:cubicBezTo>
                  <a:cubicBezTo>
                    <a:pt x="3799" y="1097"/>
                    <a:pt x="3799" y="1085"/>
                    <a:pt x="3799" y="1085"/>
                  </a:cubicBezTo>
                  <a:cubicBezTo>
                    <a:pt x="3799" y="1062"/>
                    <a:pt x="3811" y="1050"/>
                    <a:pt x="3811" y="1038"/>
                  </a:cubicBezTo>
                  <a:cubicBezTo>
                    <a:pt x="3811" y="1026"/>
                    <a:pt x="3811" y="1014"/>
                    <a:pt x="3811" y="1002"/>
                  </a:cubicBezTo>
                  <a:cubicBezTo>
                    <a:pt x="3811" y="990"/>
                    <a:pt x="3811" y="990"/>
                    <a:pt x="3811" y="978"/>
                  </a:cubicBezTo>
                  <a:cubicBezTo>
                    <a:pt x="3811" y="966"/>
                    <a:pt x="3811" y="954"/>
                    <a:pt x="3811" y="931"/>
                  </a:cubicBezTo>
                  <a:cubicBezTo>
                    <a:pt x="3811" y="847"/>
                    <a:pt x="3811" y="752"/>
                    <a:pt x="3811" y="704"/>
                  </a:cubicBezTo>
                  <a:cubicBezTo>
                    <a:pt x="3811" y="681"/>
                    <a:pt x="3823" y="657"/>
                    <a:pt x="3823" y="645"/>
                  </a:cubicBezTo>
                  <a:cubicBezTo>
                    <a:pt x="3751" y="597"/>
                    <a:pt x="3513" y="514"/>
                    <a:pt x="3406" y="347"/>
                  </a:cubicBezTo>
                  <a:cubicBezTo>
                    <a:pt x="3311" y="181"/>
                    <a:pt x="3132" y="14"/>
                    <a:pt x="3037" y="14"/>
                  </a:cubicBezTo>
                  <a:cubicBezTo>
                    <a:pt x="2993" y="8"/>
                    <a:pt x="2900" y="0"/>
                    <a:pt x="2789" y="0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7" name="Google Shape;11367;p35"/>
            <p:cNvSpPr/>
            <p:nvPr/>
          </p:nvSpPr>
          <p:spPr>
            <a:xfrm>
              <a:off x="-1755602" y="1751027"/>
              <a:ext cx="369821" cy="444823"/>
            </a:xfrm>
            <a:custGeom>
              <a:rect b="b" l="l" r="r" t="t"/>
              <a:pathLst>
                <a:path extrusionOk="0" h="6002" w="4990">
                  <a:moveTo>
                    <a:pt x="882" y="0"/>
                  </a:moveTo>
                  <a:cubicBezTo>
                    <a:pt x="846" y="60"/>
                    <a:pt x="774" y="191"/>
                    <a:pt x="715" y="334"/>
                  </a:cubicBezTo>
                  <a:cubicBezTo>
                    <a:pt x="620" y="536"/>
                    <a:pt x="715" y="524"/>
                    <a:pt x="715" y="679"/>
                  </a:cubicBezTo>
                  <a:cubicBezTo>
                    <a:pt x="715" y="834"/>
                    <a:pt x="667" y="929"/>
                    <a:pt x="620" y="1036"/>
                  </a:cubicBezTo>
                  <a:cubicBezTo>
                    <a:pt x="584" y="1143"/>
                    <a:pt x="441" y="1358"/>
                    <a:pt x="429" y="1370"/>
                  </a:cubicBezTo>
                  <a:cubicBezTo>
                    <a:pt x="429" y="1381"/>
                    <a:pt x="310" y="1536"/>
                    <a:pt x="310" y="1596"/>
                  </a:cubicBezTo>
                  <a:cubicBezTo>
                    <a:pt x="322" y="1655"/>
                    <a:pt x="382" y="1774"/>
                    <a:pt x="513" y="1989"/>
                  </a:cubicBezTo>
                  <a:cubicBezTo>
                    <a:pt x="632" y="2191"/>
                    <a:pt x="667" y="2286"/>
                    <a:pt x="703" y="2405"/>
                  </a:cubicBezTo>
                  <a:cubicBezTo>
                    <a:pt x="703" y="2405"/>
                    <a:pt x="703" y="2417"/>
                    <a:pt x="703" y="2417"/>
                  </a:cubicBezTo>
                  <a:cubicBezTo>
                    <a:pt x="703" y="2429"/>
                    <a:pt x="703" y="2441"/>
                    <a:pt x="715" y="2465"/>
                  </a:cubicBezTo>
                  <a:cubicBezTo>
                    <a:pt x="715" y="2477"/>
                    <a:pt x="715" y="2489"/>
                    <a:pt x="715" y="2501"/>
                  </a:cubicBezTo>
                  <a:cubicBezTo>
                    <a:pt x="715" y="2513"/>
                    <a:pt x="727" y="2524"/>
                    <a:pt x="727" y="2536"/>
                  </a:cubicBezTo>
                  <a:cubicBezTo>
                    <a:pt x="727" y="2584"/>
                    <a:pt x="739" y="2643"/>
                    <a:pt x="751" y="2715"/>
                  </a:cubicBezTo>
                  <a:cubicBezTo>
                    <a:pt x="751" y="2727"/>
                    <a:pt x="751" y="2727"/>
                    <a:pt x="751" y="2739"/>
                  </a:cubicBezTo>
                  <a:cubicBezTo>
                    <a:pt x="751" y="2763"/>
                    <a:pt x="751" y="2774"/>
                    <a:pt x="751" y="2798"/>
                  </a:cubicBezTo>
                  <a:cubicBezTo>
                    <a:pt x="751" y="2810"/>
                    <a:pt x="763" y="2810"/>
                    <a:pt x="763" y="2822"/>
                  </a:cubicBezTo>
                  <a:cubicBezTo>
                    <a:pt x="763" y="2846"/>
                    <a:pt x="763" y="2858"/>
                    <a:pt x="763" y="2870"/>
                  </a:cubicBezTo>
                  <a:cubicBezTo>
                    <a:pt x="763" y="2941"/>
                    <a:pt x="763" y="3001"/>
                    <a:pt x="763" y="3036"/>
                  </a:cubicBezTo>
                  <a:cubicBezTo>
                    <a:pt x="751" y="3144"/>
                    <a:pt x="620" y="3132"/>
                    <a:pt x="465" y="3239"/>
                  </a:cubicBezTo>
                  <a:cubicBezTo>
                    <a:pt x="298" y="3334"/>
                    <a:pt x="251" y="3513"/>
                    <a:pt x="215" y="3667"/>
                  </a:cubicBezTo>
                  <a:cubicBezTo>
                    <a:pt x="179" y="3834"/>
                    <a:pt x="203" y="3882"/>
                    <a:pt x="203" y="3989"/>
                  </a:cubicBezTo>
                  <a:cubicBezTo>
                    <a:pt x="191" y="4108"/>
                    <a:pt x="132" y="4132"/>
                    <a:pt x="60" y="4239"/>
                  </a:cubicBezTo>
                  <a:cubicBezTo>
                    <a:pt x="1" y="4346"/>
                    <a:pt x="60" y="4787"/>
                    <a:pt x="60" y="4810"/>
                  </a:cubicBezTo>
                  <a:cubicBezTo>
                    <a:pt x="60" y="4834"/>
                    <a:pt x="36" y="5025"/>
                    <a:pt x="60" y="5120"/>
                  </a:cubicBezTo>
                  <a:cubicBezTo>
                    <a:pt x="84" y="5215"/>
                    <a:pt x="155" y="5287"/>
                    <a:pt x="251" y="5382"/>
                  </a:cubicBezTo>
                  <a:cubicBezTo>
                    <a:pt x="346" y="5489"/>
                    <a:pt x="370" y="5453"/>
                    <a:pt x="441" y="5537"/>
                  </a:cubicBezTo>
                  <a:cubicBezTo>
                    <a:pt x="513" y="5620"/>
                    <a:pt x="346" y="5703"/>
                    <a:pt x="298" y="5787"/>
                  </a:cubicBezTo>
                  <a:cubicBezTo>
                    <a:pt x="263" y="5858"/>
                    <a:pt x="322" y="5930"/>
                    <a:pt x="370" y="6001"/>
                  </a:cubicBezTo>
                  <a:cubicBezTo>
                    <a:pt x="513" y="5989"/>
                    <a:pt x="655" y="5977"/>
                    <a:pt x="751" y="5942"/>
                  </a:cubicBezTo>
                  <a:cubicBezTo>
                    <a:pt x="1001" y="5882"/>
                    <a:pt x="1191" y="5572"/>
                    <a:pt x="1346" y="5406"/>
                  </a:cubicBezTo>
                  <a:cubicBezTo>
                    <a:pt x="1401" y="5346"/>
                    <a:pt x="1481" y="5326"/>
                    <a:pt x="1572" y="5326"/>
                  </a:cubicBezTo>
                  <a:cubicBezTo>
                    <a:pt x="1734" y="5326"/>
                    <a:pt x="1931" y="5390"/>
                    <a:pt x="2084" y="5406"/>
                  </a:cubicBezTo>
                  <a:cubicBezTo>
                    <a:pt x="2310" y="5430"/>
                    <a:pt x="2394" y="5632"/>
                    <a:pt x="2501" y="5656"/>
                  </a:cubicBezTo>
                  <a:cubicBezTo>
                    <a:pt x="2507" y="5657"/>
                    <a:pt x="2515" y="5658"/>
                    <a:pt x="2524" y="5658"/>
                  </a:cubicBezTo>
                  <a:cubicBezTo>
                    <a:pt x="2659" y="5658"/>
                    <a:pt x="3096" y="5507"/>
                    <a:pt x="3263" y="5430"/>
                  </a:cubicBezTo>
                  <a:cubicBezTo>
                    <a:pt x="3291" y="5415"/>
                    <a:pt x="3321" y="5408"/>
                    <a:pt x="3354" y="5408"/>
                  </a:cubicBezTo>
                  <a:cubicBezTo>
                    <a:pt x="3531" y="5408"/>
                    <a:pt x="3765" y="5601"/>
                    <a:pt x="3906" y="5691"/>
                  </a:cubicBezTo>
                  <a:cubicBezTo>
                    <a:pt x="4084" y="5799"/>
                    <a:pt x="4215" y="5811"/>
                    <a:pt x="4215" y="5811"/>
                  </a:cubicBezTo>
                  <a:cubicBezTo>
                    <a:pt x="4215" y="5811"/>
                    <a:pt x="4180" y="5608"/>
                    <a:pt x="4144" y="5489"/>
                  </a:cubicBezTo>
                  <a:cubicBezTo>
                    <a:pt x="4120" y="5441"/>
                    <a:pt x="4108" y="5394"/>
                    <a:pt x="4084" y="5346"/>
                  </a:cubicBezTo>
                  <a:cubicBezTo>
                    <a:pt x="4073" y="5310"/>
                    <a:pt x="4061" y="5287"/>
                    <a:pt x="4061" y="5251"/>
                  </a:cubicBezTo>
                  <a:cubicBezTo>
                    <a:pt x="4061" y="5251"/>
                    <a:pt x="4061" y="5239"/>
                    <a:pt x="4061" y="5239"/>
                  </a:cubicBezTo>
                  <a:cubicBezTo>
                    <a:pt x="4061" y="5227"/>
                    <a:pt x="4049" y="5215"/>
                    <a:pt x="4049" y="5203"/>
                  </a:cubicBezTo>
                  <a:cubicBezTo>
                    <a:pt x="4049" y="5180"/>
                    <a:pt x="4061" y="5156"/>
                    <a:pt x="4084" y="5144"/>
                  </a:cubicBezTo>
                  <a:cubicBezTo>
                    <a:pt x="4139" y="5090"/>
                    <a:pt x="4223" y="4986"/>
                    <a:pt x="4399" y="4986"/>
                  </a:cubicBezTo>
                  <a:cubicBezTo>
                    <a:pt x="4416" y="4986"/>
                    <a:pt x="4434" y="4987"/>
                    <a:pt x="4454" y="4989"/>
                  </a:cubicBezTo>
                  <a:cubicBezTo>
                    <a:pt x="4596" y="5001"/>
                    <a:pt x="4835" y="5037"/>
                    <a:pt x="4989" y="5049"/>
                  </a:cubicBezTo>
                  <a:cubicBezTo>
                    <a:pt x="4989" y="5049"/>
                    <a:pt x="4787" y="4906"/>
                    <a:pt x="4620" y="4751"/>
                  </a:cubicBezTo>
                  <a:cubicBezTo>
                    <a:pt x="4454" y="4584"/>
                    <a:pt x="4394" y="4429"/>
                    <a:pt x="4394" y="4334"/>
                  </a:cubicBezTo>
                  <a:cubicBezTo>
                    <a:pt x="4406" y="4239"/>
                    <a:pt x="4537" y="3846"/>
                    <a:pt x="4537" y="3715"/>
                  </a:cubicBezTo>
                  <a:cubicBezTo>
                    <a:pt x="4537" y="3596"/>
                    <a:pt x="4477" y="3334"/>
                    <a:pt x="4192" y="3155"/>
                  </a:cubicBezTo>
                  <a:cubicBezTo>
                    <a:pt x="3906" y="2989"/>
                    <a:pt x="3203" y="2370"/>
                    <a:pt x="3072" y="2215"/>
                  </a:cubicBezTo>
                  <a:cubicBezTo>
                    <a:pt x="2941" y="2048"/>
                    <a:pt x="2632" y="1834"/>
                    <a:pt x="2489" y="1834"/>
                  </a:cubicBezTo>
                  <a:cubicBezTo>
                    <a:pt x="2406" y="1827"/>
                    <a:pt x="2288" y="1820"/>
                    <a:pt x="2180" y="1820"/>
                  </a:cubicBezTo>
                  <a:cubicBezTo>
                    <a:pt x="2101" y="1820"/>
                    <a:pt x="2027" y="1824"/>
                    <a:pt x="1977" y="1834"/>
                  </a:cubicBezTo>
                  <a:cubicBezTo>
                    <a:pt x="1904" y="1841"/>
                    <a:pt x="1836" y="1871"/>
                    <a:pt x="1794" y="1871"/>
                  </a:cubicBezTo>
                  <a:cubicBezTo>
                    <a:pt x="1767" y="1871"/>
                    <a:pt x="1751" y="1859"/>
                    <a:pt x="1751" y="1822"/>
                  </a:cubicBezTo>
                  <a:cubicBezTo>
                    <a:pt x="1751" y="1727"/>
                    <a:pt x="1858" y="1500"/>
                    <a:pt x="1858" y="1370"/>
                  </a:cubicBezTo>
                  <a:cubicBezTo>
                    <a:pt x="1858" y="1227"/>
                    <a:pt x="1858" y="691"/>
                    <a:pt x="1751" y="560"/>
                  </a:cubicBezTo>
                  <a:cubicBezTo>
                    <a:pt x="1656" y="429"/>
                    <a:pt x="1310" y="191"/>
                    <a:pt x="1155" y="119"/>
                  </a:cubicBezTo>
                  <a:cubicBezTo>
                    <a:pt x="1096" y="96"/>
                    <a:pt x="989" y="48"/>
                    <a:pt x="882" y="0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8" name="Google Shape;11368;p35"/>
            <p:cNvSpPr/>
            <p:nvPr/>
          </p:nvSpPr>
          <p:spPr>
            <a:xfrm>
              <a:off x="-710824" y="1613324"/>
              <a:ext cx="415697" cy="376862"/>
            </a:xfrm>
            <a:custGeom>
              <a:rect b="b" l="l" r="r" t="t"/>
              <a:pathLst>
                <a:path extrusionOk="0" h="5085" w="5609">
                  <a:moveTo>
                    <a:pt x="1572" y="1"/>
                  </a:moveTo>
                  <a:cubicBezTo>
                    <a:pt x="1513" y="49"/>
                    <a:pt x="1453" y="96"/>
                    <a:pt x="1441" y="108"/>
                  </a:cubicBezTo>
                  <a:cubicBezTo>
                    <a:pt x="1417" y="156"/>
                    <a:pt x="1394" y="299"/>
                    <a:pt x="1406" y="394"/>
                  </a:cubicBezTo>
                  <a:cubicBezTo>
                    <a:pt x="1429" y="501"/>
                    <a:pt x="1382" y="632"/>
                    <a:pt x="1358" y="763"/>
                  </a:cubicBezTo>
                  <a:cubicBezTo>
                    <a:pt x="1334" y="894"/>
                    <a:pt x="1298" y="1084"/>
                    <a:pt x="1298" y="1084"/>
                  </a:cubicBezTo>
                  <a:cubicBezTo>
                    <a:pt x="1298" y="1084"/>
                    <a:pt x="1120" y="1311"/>
                    <a:pt x="989" y="1477"/>
                  </a:cubicBezTo>
                  <a:cubicBezTo>
                    <a:pt x="977" y="1501"/>
                    <a:pt x="977" y="1513"/>
                    <a:pt x="965" y="1537"/>
                  </a:cubicBezTo>
                  <a:cubicBezTo>
                    <a:pt x="917" y="1680"/>
                    <a:pt x="1060" y="1846"/>
                    <a:pt x="1072" y="1930"/>
                  </a:cubicBezTo>
                  <a:cubicBezTo>
                    <a:pt x="1084" y="2025"/>
                    <a:pt x="763" y="2596"/>
                    <a:pt x="608" y="2716"/>
                  </a:cubicBezTo>
                  <a:cubicBezTo>
                    <a:pt x="453" y="2835"/>
                    <a:pt x="203" y="3204"/>
                    <a:pt x="132" y="3370"/>
                  </a:cubicBezTo>
                  <a:cubicBezTo>
                    <a:pt x="60" y="3525"/>
                    <a:pt x="215" y="3775"/>
                    <a:pt x="215" y="3942"/>
                  </a:cubicBezTo>
                  <a:cubicBezTo>
                    <a:pt x="215" y="4109"/>
                    <a:pt x="155" y="4109"/>
                    <a:pt x="72" y="4216"/>
                  </a:cubicBezTo>
                  <a:cubicBezTo>
                    <a:pt x="1" y="4323"/>
                    <a:pt x="132" y="4632"/>
                    <a:pt x="132" y="4632"/>
                  </a:cubicBezTo>
                  <a:cubicBezTo>
                    <a:pt x="132" y="4632"/>
                    <a:pt x="274" y="4597"/>
                    <a:pt x="286" y="4597"/>
                  </a:cubicBezTo>
                  <a:cubicBezTo>
                    <a:pt x="310" y="4597"/>
                    <a:pt x="703" y="4561"/>
                    <a:pt x="965" y="4490"/>
                  </a:cubicBezTo>
                  <a:cubicBezTo>
                    <a:pt x="1099" y="4451"/>
                    <a:pt x="1254" y="4440"/>
                    <a:pt x="1384" y="4440"/>
                  </a:cubicBezTo>
                  <a:cubicBezTo>
                    <a:pt x="1495" y="4440"/>
                    <a:pt x="1588" y="4448"/>
                    <a:pt x="1632" y="4454"/>
                  </a:cubicBezTo>
                  <a:cubicBezTo>
                    <a:pt x="1727" y="4454"/>
                    <a:pt x="1906" y="4621"/>
                    <a:pt x="2001" y="4787"/>
                  </a:cubicBezTo>
                  <a:cubicBezTo>
                    <a:pt x="2108" y="4954"/>
                    <a:pt x="2346" y="5037"/>
                    <a:pt x="2418" y="5085"/>
                  </a:cubicBezTo>
                  <a:cubicBezTo>
                    <a:pt x="2441" y="5025"/>
                    <a:pt x="2501" y="5002"/>
                    <a:pt x="2584" y="4906"/>
                  </a:cubicBezTo>
                  <a:cubicBezTo>
                    <a:pt x="2679" y="4787"/>
                    <a:pt x="2918" y="4466"/>
                    <a:pt x="2989" y="4359"/>
                  </a:cubicBezTo>
                  <a:cubicBezTo>
                    <a:pt x="3049" y="4251"/>
                    <a:pt x="3060" y="4204"/>
                    <a:pt x="3108" y="4144"/>
                  </a:cubicBezTo>
                  <a:cubicBezTo>
                    <a:pt x="3144" y="4073"/>
                    <a:pt x="3322" y="3990"/>
                    <a:pt x="3489" y="3870"/>
                  </a:cubicBezTo>
                  <a:cubicBezTo>
                    <a:pt x="3644" y="3739"/>
                    <a:pt x="3811" y="3537"/>
                    <a:pt x="3953" y="3358"/>
                  </a:cubicBezTo>
                  <a:cubicBezTo>
                    <a:pt x="4096" y="3180"/>
                    <a:pt x="4561" y="2668"/>
                    <a:pt x="4596" y="2620"/>
                  </a:cubicBezTo>
                  <a:cubicBezTo>
                    <a:pt x="4632" y="2561"/>
                    <a:pt x="5466" y="1787"/>
                    <a:pt x="5573" y="1644"/>
                  </a:cubicBezTo>
                  <a:cubicBezTo>
                    <a:pt x="5585" y="1632"/>
                    <a:pt x="5597" y="1620"/>
                    <a:pt x="5608" y="1608"/>
                  </a:cubicBezTo>
                  <a:cubicBezTo>
                    <a:pt x="5573" y="1525"/>
                    <a:pt x="5513" y="1406"/>
                    <a:pt x="5513" y="1382"/>
                  </a:cubicBezTo>
                  <a:cubicBezTo>
                    <a:pt x="5501" y="1346"/>
                    <a:pt x="5406" y="1215"/>
                    <a:pt x="5335" y="1108"/>
                  </a:cubicBezTo>
                  <a:cubicBezTo>
                    <a:pt x="5263" y="1013"/>
                    <a:pt x="5216" y="882"/>
                    <a:pt x="5216" y="739"/>
                  </a:cubicBezTo>
                  <a:lnTo>
                    <a:pt x="5216" y="322"/>
                  </a:lnTo>
                  <a:lnTo>
                    <a:pt x="5216" y="310"/>
                  </a:lnTo>
                  <a:cubicBezTo>
                    <a:pt x="5192" y="310"/>
                    <a:pt x="5180" y="299"/>
                    <a:pt x="5156" y="299"/>
                  </a:cubicBezTo>
                  <a:cubicBezTo>
                    <a:pt x="5061" y="263"/>
                    <a:pt x="4954" y="263"/>
                    <a:pt x="4906" y="263"/>
                  </a:cubicBezTo>
                  <a:cubicBezTo>
                    <a:pt x="4870" y="275"/>
                    <a:pt x="4751" y="370"/>
                    <a:pt x="4704" y="465"/>
                  </a:cubicBezTo>
                  <a:cubicBezTo>
                    <a:pt x="4671" y="541"/>
                    <a:pt x="4628" y="598"/>
                    <a:pt x="4567" y="598"/>
                  </a:cubicBezTo>
                  <a:cubicBezTo>
                    <a:pt x="4561" y="598"/>
                    <a:pt x="4555" y="597"/>
                    <a:pt x="4549" y="596"/>
                  </a:cubicBezTo>
                  <a:cubicBezTo>
                    <a:pt x="4465" y="596"/>
                    <a:pt x="4311" y="501"/>
                    <a:pt x="4203" y="430"/>
                  </a:cubicBezTo>
                  <a:cubicBezTo>
                    <a:pt x="4132" y="376"/>
                    <a:pt x="4000" y="369"/>
                    <a:pt x="3854" y="369"/>
                  </a:cubicBezTo>
                  <a:cubicBezTo>
                    <a:pt x="3805" y="369"/>
                    <a:pt x="3754" y="370"/>
                    <a:pt x="3703" y="370"/>
                  </a:cubicBezTo>
                  <a:cubicBezTo>
                    <a:pt x="3561" y="370"/>
                    <a:pt x="3502" y="391"/>
                    <a:pt x="3430" y="391"/>
                  </a:cubicBezTo>
                  <a:cubicBezTo>
                    <a:pt x="3394" y="391"/>
                    <a:pt x="3354" y="386"/>
                    <a:pt x="3299" y="370"/>
                  </a:cubicBezTo>
                  <a:cubicBezTo>
                    <a:pt x="3132" y="322"/>
                    <a:pt x="2977" y="215"/>
                    <a:pt x="2727" y="156"/>
                  </a:cubicBezTo>
                  <a:cubicBezTo>
                    <a:pt x="2632" y="132"/>
                    <a:pt x="2549" y="120"/>
                    <a:pt x="2465" y="108"/>
                  </a:cubicBezTo>
                  <a:lnTo>
                    <a:pt x="2441" y="108"/>
                  </a:lnTo>
                  <a:cubicBezTo>
                    <a:pt x="2418" y="108"/>
                    <a:pt x="2406" y="96"/>
                    <a:pt x="2394" y="96"/>
                  </a:cubicBezTo>
                  <a:cubicBezTo>
                    <a:pt x="2298" y="84"/>
                    <a:pt x="2203" y="84"/>
                    <a:pt x="2120" y="84"/>
                  </a:cubicBezTo>
                  <a:cubicBezTo>
                    <a:pt x="1941" y="72"/>
                    <a:pt x="1644" y="96"/>
                    <a:pt x="1584" y="13"/>
                  </a:cubicBezTo>
                  <a:cubicBezTo>
                    <a:pt x="1584" y="13"/>
                    <a:pt x="1584" y="13"/>
                    <a:pt x="1572" y="1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9" name="Google Shape;11369;p35"/>
            <p:cNvSpPr/>
            <p:nvPr/>
          </p:nvSpPr>
          <p:spPr>
            <a:xfrm>
              <a:off x="-1070867" y="1242756"/>
              <a:ext cx="512784" cy="450975"/>
            </a:xfrm>
            <a:custGeom>
              <a:rect b="b" l="l" r="r" t="t"/>
              <a:pathLst>
                <a:path extrusionOk="0" h="6085" w="6919">
                  <a:moveTo>
                    <a:pt x="1489" y="0"/>
                  </a:moveTo>
                  <a:lnTo>
                    <a:pt x="1489" y="393"/>
                  </a:lnTo>
                  <a:lnTo>
                    <a:pt x="13" y="2322"/>
                  </a:lnTo>
                  <a:lnTo>
                    <a:pt x="1" y="2334"/>
                  </a:lnTo>
                  <a:lnTo>
                    <a:pt x="37" y="2334"/>
                  </a:lnTo>
                  <a:lnTo>
                    <a:pt x="1251" y="2358"/>
                  </a:lnTo>
                  <a:lnTo>
                    <a:pt x="2311" y="2370"/>
                  </a:lnTo>
                  <a:lnTo>
                    <a:pt x="2311" y="5942"/>
                  </a:lnTo>
                  <a:lnTo>
                    <a:pt x="3430" y="5977"/>
                  </a:lnTo>
                  <a:lnTo>
                    <a:pt x="6156" y="6084"/>
                  </a:lnTo>
                  <a:cubicBezTo>
                    <a:pt x="6156" y="6084"/>
                    <a:pt x="6180" y="5894"/>
                    <a:pt x="6216" y="5763"/>
                  </a:cubicBezTo>
                  <a:cubicBezTo>
                    <a:pt x="6240" y="5632"/>
                    <a:pt x="6287" y="5501"/>
                    <a:pt x="6264" y="5394"/>
                  </a:cubicBezTo>
                  <a:cubicBezTo>
                    <a:pt x="6252" y="5299"/>
                    <a:pt x="6275" y="5156"/>
                    <a:pt x="6299" y="5108"/>
                  </a:cubicBezTo>
                  <a:cubicBezTo>
                    <a:pt x="6311" y="5096"/>
                    <a:pt x="6371" y="5049"/>
                    <a:pt x="6430" y="5001"/>
                  </a:cubicBezTo>
                  <a:cubicBezTo>
                    <a:pt x="6394" y="4941"/>
                    <a:pt x="6454" y="4882"/>
                    <a:pt x="6502" y="4822"/>
                  </a:cubicBezTo>
                  <a:cubicBezTo>
                    <a:pt x="6549" y="4763"/>
                    <a:pt x="6775" y="4620"/>
                    <a:pt x="6895" y="4489"/>
                  </a:cubicBezTo>
                  <a:cubicBezTo>
                    <a:pt x="6895" y="4477"/>
                    <a:pt x="6906" y="4465"/>
                    <a:pt x="6918" y="4453"/>
                  </a:cubicBezTo>
                  <a:cubicBezTo>
                    <a:pt x="6895" y="4370"/>
                    <a:pt x="6847" y="4287"/>
                    <a:pt x="6799" y="4239"/>
                  </a:cubicBezTo>
                  <a:cubicBezTo>
                    <a:pt x="6716" y="4132"/>
                    <a:pt x="6454" y="3953"/>
                    <a:pt x="6240" y="3798"/>
                  </a:cubicBezTo>
                  <a:cubicBezTo>
                    <a:pt x="6037" y="3644"/>
                    <a:pt x="5787" y="3382"/>
                    <a:pt x="5740" y="3382"/>
                  </a:cubicBezTo>
                  <a:cubicBezTo>
                    <a:pt x="5704" y="3382"/>
                    <a:pt x="5490" y="3382"/>
                    <a:pt x="5406" y="3298"/>
                  </a:cubicBezTo>
                  <a:cubicBezTo>
                    <a:pt x="5323" y="3203"/>
                    <a:pt x="4966" y="2751"/>
                    <a:pt x="4906" y="2703"/>
                  </a:cubicBezTo>
                  <a:cubicBezTo>
                    <a:pt x="4859" y="2655"/>
                    <a:pt x="4573" y="2620"/>
                    <a:pt x="4513" y="2524"/>
                  </a:cubicBezTo>
                  <a:cubicBezTo>
                    <a:pt x="4442" y="2429"/>
                    <a:pt x="4239" y="1929"/>
                    <a:pt x="4204" y="1893"/>
                  </a:cubicBezTo>
                  <a:cubicBezTo>
                    <a:pt x="4168" y="1846"/>
                    <a:pt x="3346" y="1274"/>
                    <a:pt x="3192" y="1167"/>
                  </a:cubicBezTo>
                  <a:cubicBezTo>
                    <a:pt x="3037" y="1060"/>
                    <a:pt x="2501" y="667"/>
                    <a:pt x="2454" y="596"/>
                  </a:cubicBezTo>
                  <a:cubicBezTo>
                    <a:pt x="2406" y="524"/>
                    <a:pt x="2465" y="417"/>
                    <a:pt x="2203" y="298"/>
                  </a:cubicBezTo>
                  <a:cubicBezTo>
                    <a:pt x="1953" y="179"/>
                    <a:pt x="1489" y="0"/>
                    <a:pt x="1489" y="0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0" name="Google Shape;11370;p35"/>
            <p:cNvSpPr/>
            <p:nvPr/>
          </p:nvSpPr>
          <p:spPr>
            <a:xfrm>
              <a:off x="-1484717" y="976170"/>
              <a:ext cx="330986" cy="321722"/>
            </a:xfrm>
            <a:custGeom>
              <a:rect b="b" l="l" r="r" t="t"/>
              <a:pathLst>
                <a:path extrusionOk="0" h="4341" w="4466">
                  <a:moveTo>
                    <a:pt x="1374" y="1"/>
                  </a:moveTo>
                  <a:cubicBezTo>
                    <a:pt x="1312" y="1"/>
                    <a:pt x="1334" y="134"/>
                    <a:pt x="1334" y="168"/>
                  </a:cubicBezTo>
                  <a:cubicBezTo>
                    <a:pt x="1334" y="204"/>
                    <a:pt x="1334" y="335"/>
                    <a:pt x="1310" y="406"/>
                  </a:cubicBezTo>
                  <a:cubicBezTo>
                    <a:pt x="1299" y="490"/>
                    <a:pt x="1227" y="549"/>
                    <a:pt x="1144" y="621"/>
                  </a:cubicBezTo>
                  <a:cubicBezTo>
                    <a:pt x="1060" y="692"/>
                    <a:pt x="941" y="716"/>
                    <a:pt x="775" y="728"/>
                  </a:cubicBezTo>
                  <a:cubicBezTo>
                    <a:pt x="608" y="728"/>
                    <a:pt x="608" y="811"/>
                    <a:pt x="525" y="918"/>
                  </a:cubicBezTo>
                  <a:cubicBezTo>
                    <a:pt x="441" y="1037"/>
                    <a:pt x="287" y="1299"/>
                    <a:pt x="239" y="1371"/>
                  </a:cubicBezTo>
                  <a:cubicBezTo>
                    <a:pt x="203" y="1442"/>
                    <a:pt x="96" y="1573"/>
                    <a:pt x="60" y="1692"/>
                  </a:cubicBezTo>
                  <a:cubicBezTo>
                    <a:pt x="13" y="1811"/>
                    <a:pt x="72" y="1835"/>
                    <a:pt x="108" y="1895"/>
                  </a:cubicBezTo>
                  <a:cubicBezTo>
                    <a:pt x="144" y="1942"/>
                    <a:pt x="227" y="2097"/>
                    <a:pt x="239" y="2157"/>
                  </a:cubicBezTo>
                  <a:cubicBezTo>
                    <a:pt x="251" y="2216"/>
                    <a:pt x="156" y="2431"/>
                    <a:pt x="96" y="2609"/>
                  </a:cubicBezTo>
                  <a:cubicBezTo>
                    <a:pt x="48" y="2764"/>
                    <a:pt x="13" y="3050"/>
                    <a:pt x="1" y="3169"/>
                  </a:cubicBezTo>
                  <a:cubicBezTo>
                    <a:pt x="215" y="3323"/>
                    <a:pt x="477" y="3502"/>
                    <a:pt x="513" y="3526"/>
                  </a:cubicBezTo>
                  <a:cubicBezTo>
                    <a:pt x="572" y="3585"/>
                    <a:pt x="929" y="3824"/>
                    <a:pt x="1108" y="3883"/>
                  </a:cubicBezTo>
                  <a:cubicBezTo>
                    <a:pt x="1151" y="3902"/>
                    <a:pt x="1184" y="3910"/>
                    <a:pt x="1211" y="3910"/>
                  </a:cubicBezTo>
                  <a:cubicBezTo>
                    <a:pt x="1288" y="3910"/>
                    <a:pt x="1318" y="3843"/>
                    <a:pt x="1406" y="3764"/>
                  </a:cubicBezTo>
                  <a:cubicBezTo>
                    <a:pt x="1525" y="3657"/>
                    <a:pt x="1430" y="3502"/>
                    <a:pt x="1394" y="3383"/>
                  </a:cubicBezTo>
                  <a:cubicBezTo>
                    <a:pt x="1370" y="3276"/>
                    <a:pt x="1275" y="2978"/>
                    <a:pt x="1203" y="2728"/>
                  </a:cubicBezTo>
                  <a:cubicBezTo>
                    <a:pt x="1132" y="2478"/>
                    <a:pt x="1310" y="2514"/>
                    <a:pt x="1453" y="2466"/>
                  </a:cubicBezTo>
                  <a:cubicBezTo>
                    <a:pt x="1473" y="2461"/>
                    <a:pt x="1490" y="2459"/>
                    <a:pt x="1506" y="2459"/>
                  </a:cubicBezTo>
                  <a:cubicBezTo>
                    <a:pt x="1606" y="2459"/>
                    <a:pt x="1638" y="2551"/>
                    <a:pt x="1680" y="2633"/>
                  </a:cubicBezTo>
                  <a:cubicBezTo>
                    <a:pt x="1727" y="2728"/>
                    <a:pt x="1739" y="3169"/>
                    <a:pt x="1763" y="3264"/>
                  </a:cubicBezTo>
                  <a:cubicBezTo>
                    <a:pt x="1787" y="3359"/>
                    <a:pt x="2025" y="3502"/>
                    <a:pt x="2084" y="3526"/>
                  </a:cubicBezTo>
                  <a:cubicBezTo>
                    <a:pt x="2156" y="3562"/>
                    <a:pt x="2215" y="3764"/>
                    <a:pt x="2239" y="3835"/>
                  </a:cubicBezTo>
                  <a:cubicBezTo>
                    <a:pt x="2263" y="3907"/>
                    <a:pt x="2442" y="4085"/>
                    <a:pt x="2561" y="4181"/>
                  </a:cubicBezTo>
                  <a:cubicBezTo>
                    <a:pt x="2604" y="4216"/>
                    <a:pt x="2648" y="4228"/>
                    <a:pt x="2692" y="4228"/>
                  </a:cubicBezTo>
                  <a:cubicBezTo>
                    <a:pt x="2767" y="4228"/>
                    <a:pt x="2843" y="4191"/>
                    <a:pt x="2918" y="4169"/>
                  </a:cubicBezTo>
                  <a:cubicBezTo>
                    <a:pt x="2936" y="4165"/>
                    <a:pt x="2954" y="4163"/>
                    <a:pt x="2971" y="4163"/>
                  </a:cubicBezTo>
                  <a:cubicBezTo>
                    <a:pt x="3063" y="4163"/>
                    <a:pt x="3133" y="4214"/>
                    <a:pt x="3204" y="4264"/>
                  </a:cubicBezTo>
                  <a:cubicBezTo>
                    <a:pt x="3230" y="4282"/>
                    <a:pt x="3251" y="4289"/>
                    <a:pt x="3271" y="4289"/>
                  </a:cubicBezTo>
                  <a:cubicBezTo>
                    <a:pt x="3304" y="4289"/>
                    <a:pt x="3333" y="4266"/>
                    <a:pt x="3370" y="4228"/>
                  </a:cubicBezTo>
                  <a:cubicBezTo>
                    <a:pt x="3414" y="4174"/>
                    <a:pt x="3507" y="4120"/>
                    <a:pt x="3604" y="4120"/>
                  </a:cubicBezTo>
                  <a:cubicBezTo>
                    <a:pt x="3614" y="4120"/>
                    <a:pt x="3623" y="4120"/>
                    <a:pt x="3632" y="4121"/>
                  </a:cubicBezTo>
                  <a:cubicBezTo>
                    <a:pt x="3751" y="4133"/>
                    <a:pt x="3692" y="4288"/>
                    <a:pt x="3739" y="4335"/>
                  </a:cubicBezTo>
                  <a:cubicBezTo>
                    <a:pt x="3743" y="4339"/>
                    <a:pt x="3748" y="4341"/>
                    <a:pt x="3755" y="4341"/>
                  </a:cubicBezTo>
                  <a:cubicBezTo>
                    <a:pt x="3841" y="4341"/>
                    <a:pt x="4168" y="4085"/>
                    <a:pt x="4311" y="3931"/>
                  </a:cubicBezTo>
                  <a:cubicBezTo>
                    <a:pt x="4466" y="3764"/>
                    <a:pt x="4394" y="3169"/>
                    <a:pt x="4394" y="3038"/>
                  </a:cubicBezTo>
                  <a:cubicBezTo>
                    <a:pt x="4382" y="2919"/>
                    <a:pt x="4144" y="2716"/>
                    <a:pt x="4085" y="2681"/>
                  </a:cubicBezTo>
                  <a:cubicBezTo>
                    <a:pt x="4013" y="2657"/>
                    <a:pt x="3763" y="2657"/>
                    <a:pt x="3656" y="2657"/>
                  </a:cubicBezTo>
                  <a:cubicBezTo>
                    <a:pt x="3561" y="2657"/>
                    <a:pt x="3335" y="2383"/>
                    <a:pt x="3311" y="2288"/>
                  </a:cubicBezTo>
                  <a:cubicBezTo>
                    <a:pt x="3275" y="2180"/>
                    <a:pt x="3192" y="1978"/>
                    <a:pt x="3108" y="1930"/>
                  </a:cubicBezTo>
                  <a:cubicBezTo>
                    <a:pt x="3037" y="1883"/>
                    <a:pt x="2965" y="1835"/>
                    <a:pt x="2870" y="1573"/>
                  </a:cubicBezTo>
                  <a:cubicBezTo>
                    <a:pt x="2799" y="1383"/>
                    <a:pt x="2811" y="847"/>
                    <a:pt x="2823" y="561"/>
                  </a:cubicBezTo>
                  <a:lnTo>
                    <a:pt x="2823" y="561"/>
                  </a:lnTo>
                  <a:cubicBezTo>
                    <a:pt x="2751" y="573"/>
                    <a:pt x="2692" y="573"/>
                    <a:pt x="2668" y="573"/>
                  </a:cubicBezTo>
                  <a:cubicBezTo>
                    <a:pt x="2661" y="572"/>
                    <a:pt x="2655" y="572"/>
                    <a:pt x="2647" y="572"/>
                  </a:cubicBezTo>
                  <a:cubicBezTo>
                    <a:pt x="2531" y="572"/>
                    <a:pt x="2299" y="656"/>
                    <a:pt x="2299" y="656"/>
                  </a:cubicBezTo>
                  <a:cubicBezTo>
                    <a:pt x="2203" y="656"/>
                    <a:pt x="1977" y="406"/>
                    <a:pt x="1870" y="311"/>
                  </a:cubicBezTo>
                  <a:cubicBezTo>
                    <a:pt x="1763" y="204"/>
                    <a:pt x="1382" y="2"/>
                    <a:pt x="1382" y="2"/>
                  </a:cubicBezTo>
                  <a:cubicBezTo>
                    <a:pt x="1379" y="1"/>
                    <a:pt x="1376" y="1"/>
                    <a:pt x="1374" y="1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1" name="Google Shape;11371;p35"/>
            <p:cNvSpPr/>
            <p:nvPr/>
          </p:nvSpPr>
          <p:spPr>
            <a:xfrm>
              <a:off x="-1819117" y="3716149"/>
              <a:ext cx="577114" cy="737864"/>
            </a:xfrm>
            <a:custGeom>
              <a:rect b="b" l="l" r="r" t="t"/>
              <a:pathLst>
                <a:path extrusionOk="0" h="9956" w="7787">
                  <a:moveTo>
                    <a:pt x="5668" y="0"/>
                  </a:moveTo>
                  <a:lnTo>
                    <a:pt x="1346" y="370"/>
                  </a:lnTo>
                  <a:cubicBezTo>
                    <a:pt x="1370" y="501"/>
                    <a:pt x="1429" y="989"/>
                    <a:pt x="1429" y="1096"/>
                  </a:cubicBezTo>
                  <a:cubicBezTo>
                    <a:pt x="1429" y="1096"/>
                    <a:pt x="1429" y="1108"/>
                    <a:pt x="1429" y="1108"/>
                  </a:cubicBezTo>
                  <a:cubicBezTo>
                    <a:pt x="1429" y="1120"/>
                    <a:pt x="1429" y="1120"/>
                    <a:pt x="1429" y="1132"/>
                  </a:cubicBezTo>
                  <a:cubicBezTo>
                    <a:pt x="1429" y="1143"/>
                    <a:pt x="1429" y="1155"/>
                    <a:pt x="1429" y="1167"/>
                  </a:cubicBezTo>
                  <a:cubicBezTo>
                    <a:pt x="1429" y="1274"/>
                    <a:pt x="1405" y="1417"/>
                    <a:pt x="1381" y="1524"/>
                  </a:cubicBezTo>
                  <a:cubicBezTo>
                    <a:pt x="1358" y="1655"/>
                    <a:pt x="1310" y="1763"/>
                    <a:pt x="1286" y="1905"/>
                  </a:cubicBezTo>
                  <a:cubicBezTo>
                    <a:pt x="1262" y="2048"/>
                    <a:pt x="1322" y="2144"/>
                    <a:pt x="1322" y="2298"/>
                  </a:cubicBezTo>
                  <a:cubicBezTo>
                    <a:pt x="1322" y="2465"/>
                    <a:pt x="1131" y="2560"/>
                    <a:pt x="1036" y="2763"/>
                  </a:cubicBezTo>
                  <a:cubicBezTo>
                    <a:pt x="941" y="2953"/>
                    <a:pt x="965" y="3025"/>
                    <a:pt x="929" y="3239"/>
                  </a:cubicBezTo>
                  <a:cubicBezTo>
                    <a:pt x="893" y="3441"/>
                    <a:pt x="905" y="3239"/>
                    <a:pt x="941" y="3489"/>
                  </a:cubicBezTo>
                  <a:cubicBezTo>
                    <a:pt x="977" y="3739"/>
                    <a:pt x="1072" y="3787"/>
                    <a:pt x="1072" y="3965"/>
                  </a:cubicBezTo>
                  <a:cubicBezTo>
                    <a:pt x="1084" y="4132"/>
                    <a:pt x="1036" y="4132"/>
                    <a:pt x="941" y="4215"/>
                  </a:cubicBezTo>
                  <a:cubicBezTo>
                    <a:pt x="846" y="4287"/>
                    <a:pt x="881" y="4465"/>
                    <a:pt x="881" y="4632"/>
                  </a:cubicBezTo>
                  <a:cubicBezTo>
                    <a:pt x="881" y="4787"/>
                    <a:pt x="822" y="4822"/>
                    <a:pt x="715" y="4942"/>
                  </a:cubicBezTo>
                  <a:cubicBezTo>
                    <a:pt x="608" y="5061"/>
                    <a:pt x="608" y="5013"/>
                    <a:pt x="548" y="5120"/>
                  </a:cubicBezTo>
                  <a:cubicBezTo>
                    <a:pt x="500" y="5215"/>
                    <a:pt x="548" y="5299"/>
                    <a:pt x="334" y="5454"/>
                  </a:cubicBezTo>
                  <a:cubicBezTo>
                    <a:pt x="119" y="5596"/>
                    <a:pt x="72" y="5620"/>
                    <a:pt x="36" y="5644"/>
                  </a:cubicBezTo>
                  <a:cubicBezTo>
                    <a:pt x="0" y="5680"/>
                    <a:pt x="48" y="5882"/>
                    <a:pt x="60" y="5977"/>
                  </a:cubicBezTo>
                  <a:cubicBezTo>
                    <a:pt x="72" y="6061"/>
                    <a:pt x="84" y="6335"/>
                    <a:pt x="107" y="6477"/>
                  </a:cubicBezTo>
                  <a:cubicBezTo>
                    <a:pt x="119" y="6620"/>
                    <a:pt x="155" y="6775"/>
                    <a:pt x="203" y="6906"/>
                  </a:cubicBezTo>
                  <a:cubicBezTo>
                    <a:pt x="238" y="7037"/>
                    <a:pt x="358" y="7085"/>
                    <a:pt x="405" y="7180"/>
                  </a:cubicBezTo>
                  <a:cubicBezTo>
                    <a:pt x="465" y="7275"/>
                    <a:pt x="548" y="7620"/>
                    <a:pt x="572" y="7704"/>
                  </a:cubicBezTo>
                  <a:cubicBezTo>
                    <a:pt x="586" y="7754"/>
                    <a:pt x="644" y="7774"/>
                    <a:pt x="696" y="7774"/>
                  </a:cubicBezTo>
                  <a:cubicBezTo>
                    <a:pt x="729" y="7774"/>
                    <a:pt x="760" y="7766"/>
                    <a:pt x="774" y="7751"/>
                  </a:cubicBezTo>
                  <a:cubicBezTo>
                    <a:pt x="822" y="7716"/>
                    <a:pt x="965" y="7597"/>
                    <a:pt x="1120" y="7513"/>
                  </a:cubicBezTo>
                  <a:cubicBezTo>
                    <a:pt x="1178" y="7484"/>
                    <a:pt x="1226" y="7474"/>
                    <a:pt x="1266" y="7474"/>
                  </a:cubicBezTo>
                  <a:cubicBezTo>
                    <a:pt x="1340" y="7474"/>
                    <a:pt x="1386" y="7510"/>
                    <a:pt x="1417" y="7525"/>
                  </a:cubicBezTo>
                  <a:cubicBezTo>
                    <a:pt x="1453" y="7549"/>
                    <a:pt x="1465" y="7692"/>
                    <a:pt x="1465" y="7823"/>
                  </a:cubicBezTo>
                  <a:cubicBezTo>
                    <a:pt x="1465" y="7942"/>
                    <a:pt x="1477" y="8025"/>
                    <a:pt x="1501" y="8144"/>
                  </a:cubicBezTo>
                  <a:cubicBezTo>
                    <a:pt x="1536" y="8275"/>
                    <a:pt x="1584" y="8656"/>
                    <a:pt x="1584" y="8752"/>
                  </a:cubicBezTo>
                  <a:cubicBezTo>
                    <a:pt x="1584" y="8847"/>
                    <a:pt x="1512" y="8930"/>
                    <a:pt x="1501" y="9002"/>
                  </a:cubicBezTo>
                  <a:cubicBezTo>
                    <a:pt x="1501" y="9061"/>
                    <a:pt x="1596" y="9156"/>
                    <a:pt x="1655" y="9216"/>
                  </a:cubicBezTo>
                  <a:cubicBezTo>
                    <a:pt x="1727" y="9287"/>
                    <a:pt x="1751" y="9264"/>
                    <a:pt x="1846" y="9299"/>
                  </a:cubicBezTo>
                  <a:cubicBezTo>
                    <a:pt x="1941" y="9335"/>
                    <a:pt x="1965" y="9454"/>
                    <a:pt x="2072" y="9525"/>
                  </a:cubicBezTo>
                  <a:cubicBezTo>
                    <a:pt x="2113" y="9556"/>
                    <a:pt x="2158" y="9565"/>
                    <a:pt x="2202" y="9565"/>
                  </a:cubicBezTo>
                  <a:cubicBezTo>
                    <a:pt x="2261" y="9565"/>
                    <a:pt x="2317" y="9549"/>
                    <a:pt x="2358" y="9549"/>
                  </a:cubicBezTo>
                  <a:cubicBezTo>
                    <a:pt x="2417" y="9537"/>
                    <a:pt x="3263" y="9466"/>
                    <a:pt x="3441" y="9466"/>
                  </a:cubicBezTo>
                  <a:cubicBezTo>
                    <a:pt x="3632" y="9466"/>
                    <a:pt x="3929" y="9478"/>
                    <a:pt x="4144" y="9478"/>
                  </a:cubicBezTo>
                  <a:cubicBezTo>
                    <a:pt x="4358" y="9490"/>
                    <a:pt x="4715" y="9656"/>
                    <a:pt x="4810" y="9692"/>
                  </a:cubicBezTo>
                  <a:cubicBezTo>
                    <a:pt x="4906" y="9728"/>
                    <a:pt x="5203" y="9883"/>
                    <a:pt x="5215" y="9883"/>
                  </a:cubicBezTo>
                  <a:cubicBezTo>
                    <a:pt x="5226" y="9883"/>
                    <a:pt x="5424" y="9955"/>
                    <a:pt x="5460" y="9955"/>
                  </a:cubicBezTo>
                  <a:cubicBezTo>
                    <a:pt x="5463" y="9955"/>
                    <a:pt x="5464" y="9955"/>
                    <a:pt x="5465" y="9954"/>
                  </a:cubicBezTo>
                  <a:cubicBezTo>
                    <a:pt x="5477" y="9942"/>
                    <a:pt x="5406" y="9847"/>
                    <a:pt x="5322" y="9775"/>
                  </a:cubicBezTo>
                  <a:cubicBezTo>
                    <a:pt x="5227" y="9716"/>
                    <a:pt x="5132" y="9502"/>
                    <a:pt x="5001" y="9252"/>
                  </a:cubicBezTo>
                  <a:cubicBezTo>
                    <a:pt x="4858" y="9013"/>
                    <a:pt x="4668" y="8811"/>
                    <a:pt x="4656" y="8775"/>
                  </a:cubicBezTo>
                  <a:cubicBezTo>
                    <a:pt x="4644" y="8728"/>
                    <a:pt x="4679" y="8323"/>
                    <a:pt x="4668" y="8180"/>
                  </a:cubicBezTo>
                  <a:cubicBezTo>
                    <a:pt x="4656" y="8037"/>
                    <a:pt x="4596" y="7918"/>
                    <a:pt x="4537" y="7763"/>
                  </a:cubicBezTo>
                  <a:cubicBezTo>
                    <a:pt x="4477" y="7609"/>
                    <a:pt x="4572" y="7430"/>
                    <a:pt x="4644" y="7239"/>
                  </a:cubicBezTo>
                  <a:cubicBezTo>
                    <a:pt x="4727" y="7049"/>
                    <a:pt x="4822" y="6847"/>
                    <a:pt x="4894" y="6751"/>
                  </a:cubicBezTo>
                  <a:cubicBezTo>
                    <a:pt x="4965" y="6644"/>
                    <a:pt x="5382" y="6489"/>
                    <a:pt x="5513" y="6394"/>
                  </a:cubicBezTo>
                  <a:cubicBezTo>
                    <a:pt x="5644" y="6299"/>
                    <a:pt x="5703" y="6204"/>
                    <a:pt x="5775" y="6096"/>
                  </a:cubicBezTo>
                  <a:cubicBezTo>
                    <a:pt x="5834" y="5977"/>
                    <a:pt x="5799" y="5299"/>
                    <a:pt x="5846" y="5037"/>
                  </a:cubicBezTo>
                  <a:cubicBezTo>
                    <a:pt x="5894" y="4775"/>
                    <a:pt x="5894" y="4763"/>
                    <a:pt x="5953" y="4656"/>
                  </a:cubicBezTo>
                  <a:cubicBezTo>
                    <a:pt x="6013" y="4537"/>
                    <a:pt x="6465" y="4049"/>
                    <a:pt x="6561" y="3989"/>
                  </a:cubicBezTo>
                  <a:cubicBezTo>
                    <a:pt x="6644" y="3930"/>
                    <a:pt x="6811" y="3834"/>
                    <a:pt x="6965" y="3715"/>
                  </a:cubicBezTo>
                  <a:cubicBezTo>
                    <a:pt x="7132" y="3596"/>
                    <a:pt x="7132" y="3537"/>
                    <a:pt x="7287" y="3346"/>
                  </a:cubicBezTo>
                  <a:cubicBezTo>
                    <a:pt x="7430" y="3144"/>
                    <a:pt x="7632" y="3013"/>
                    <a:pt x="7692" y="2953"/>
                  </a:cubicBezTo>
                  <a:cubicBezTo>
                    <a:pt x="7739" y="2882"/>
                    <a:pt x="7668" y="2834"/>
                    <a:pt x="7597" y="2715"/>
                  </a:cubicBezTo>
                  <a:cubicBezTo>
                    <a:pt x="7525" y="2608"/>
                    <a:pt x="7585" y="2584"/>
                    <a:pt x="7620" y="2382"/>
                  </a:cubicBezTo>
                  <a:cubicBezTo>
                    <a:pt x="7668" y="2179"/>
                    <a:pt x="7787" y="2072"/>
                    <a:pt x="7787" y="1977"/>
                  </a:cubicBezTo>
                  <a:cubicBezTo>
                    <a:pt x="7787" y="1894"/>
                    <a:pt x="7632" y="1751"/>
                    <a:pt x="7549" y="1691"/>
                  </a:cubicBezTo>
                  <a:cubicBezTo>
                    <a:pt x="7466" y="1620"/>
                    <a:pt x="7406" y="1632"/>
                    <a:pt x="7275" y="1620"/>
                  </a:cubicBezTo>
                  <a:lnTo>
                    <a:pt x="6751" y="1620"/>
                  </a:lnTo>
                  <a:cubicBezTo>
                    <a:pt x="6584" y="1620"/>
                    <a:pt x="6489" y="1560"/>
                    <a:pt x="6406" y="1477"/>
                  </a:cubicBezTo>
                  <a:cubicBezTo>
                    <a:pt x="6311" y="1382"/>
                    <a:pt x="6132" y="1096"/>
                    <a:pt x="6061" y="989"/>
                  </a:cubicBezTo>
                  <a:cubicBezTo>
                    <a:pt x="6001" y="870"/>
                    <a:pt x="5930" y="870"/>
                    <a:pt x="5822" y="751"/>
                  </a:cubicBezTo>
                  <a:cubicBezTo>
                    <a:pt x="5799" y="739"/>
                    <a:pt x="5787" y="715"/>
                    <a:pt x="5775" y="691"/>
                  </a:cubicBezTo>
                  <a:cubicBezTo>
                    <a:pt x="5763" y="691"/>
                    <a:pt x="5763" y="679"/>
                    <a:pt x="5763" y="679"/>
                  </a:cubicBezTo>
                  <a:cubicBezTo>
                    <a:pt x="5751" y="667"/>
                    <a:pt x="5751" y="667"/>
                    <a:pt x="5751" y="655"/>
                  </a:cubicBezTo>
                  <a:cubicBezTo>
                    <a:pt x="5727" y="631"/>
                    <a:pt x="5715" y="596"/>
                    <a:pt x="5715" y="560"/>
                  </a:cubicBezTo>
                  <a:cubicBezTo>
                    <a:pt x="5703" y="548"/>
                    <a:pt x="5703" y="536"/>
                    <a:pt x="5703" y="524"/>
                  </a:cubicBezTo>
                  <a:cubicBezTo>
                    <a:pt x="5692" y="512"/>
                    <a:pt x="5692" y="501"/>
                    <a:pt x="5692" y="489"/>
                  </a:cubicBezTo>
                  <a:cubicBezTo>
                    <a:pt x="5692" y="477"/>
                    <a:pt x="5680" y="453"/>
                    <a:pt x="5680" y="441"/>
                  </a:cubicBezTo>
                  <a:cubicBezTo>
                    <a:pt x="5680" y="429"/>
                    <a:pt x="5680" y="417"/>
                    <a:pt x="5668" y="405"/>
                  </a:cubicBezTo>
                  <a:cubicBezTo>
                    <a:pt x="5644" y="298"/>
                    <a:pt x="5668" y="155"/>
                    <a:pt x="5668" y="12"/>
                  </a:cubicBezTo>
                  <a:cubicBezTo>
                    <a:pt x="5668" y="0"/>
                    <a:pt x="5668" y="0"/>
                    <a:pt x="5668" y="0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2" name="Google Shape;11372;p35"/>
            <p:cNvSpPr/>
            <p:nvPr/>
          </p:nvSpPr>
          <p:spPr>
            <a:xfrm>
              <a:off x="-1789101" y="3259091"/>
              <a:ext cx="703328" cy="484473"/>
            </a:xfrm>
            <a:custGeom>
              <a:rect b="b" l="l" r="r" t="t"/>
              <a:pathLst>
                <a:path extrusionOk="0" h="6537" w="9490">
                  <a:moveTo>
                    <a:pt x="7858" y="0"/>
                  </a:moveTo>
                  <a:lnTo>
                    <a:pt x="429" y="417"/>
                  </a:lnTo>
                  <a:cubicBezTo>
                    <a:pt x="429" y="560"/>
                    <a:pt x="381" y="560"/>
                    <a:pt x="334" y="607"/>
                  </a:cubicBezTo>
                  <a:cubicBezTo>
                    <a:pt x="274" y="643"/>
                    <a:pt x="191" y="703"/>
                    <a:pt x="72" y="893"/>
                  </a:cubicBezTo>
                  <a:cubicBezTo>
                    <a:pt x="60" y="905"/>
                    <a:pt x="60" y="905"/>
                    <a:pt x="48" y="917"/>
                  </a:cubicBezTo>
                  <a:cubicBezTo>
                    <a:pt x="48" y="929"/>
                    <a:pt x="36" y="941"/>
                    <a:pt x="36" y="953"/>
                  </a:cubicBezTo>
                  <a:cubicBezTo>
                    <a:pt x="36" y="964"/>
                    <a:pt x="24" y="964"/>
                    <a:pt x="24" y="976"/>
                  </a:cubicBezTo>
                  <a:cubicBezTo>
                    <a:pt x="12" y="988"/>
                    <a:pt x="12" y="1012"/>
                    <a:pt x="12" y="1024"/>
                  </a:cubicBezTo>
                  <a:cubicBezTo>
                    <a:pt x="12" y="1036"/>
                    <a:pt x="0" y="1036"/>
                    <a:pt x="0" y="1048"/>
                  </a:cubicBezTo>
                  <a:cubicBezTo>
                    <a:pt x="0" y="1060"/>
                    <a:pt x="0" y="1072"/>
                    <a:pt x="0" y="1072"/>
                  </a:cubicBezTo>
                  <a:cubicBezTo>
                    <a:pt x="0" y="1084"/>
                    <a:pt x="0" y="1095"/>
                    <a:pt x="0" y="1107"/>
                  </a:cubicBezTo>
                  <a:cubicBezTo>
                    <a:pt x="0" y="1119"/>
                    <a:pt x="0" y="1131"/>
                    <a:pt x="0" y="1143"/>
                  </a:cubicBezTo>
                  <a:cubicBezTo>
                    <a:pt x="0" y="1214"/>
                    <a:pt x="24" y="1286"/>
                    <a:pt x="24" y="1345"/>
                  </a:cubicBezTo>
                  <a:cubicBezTo>
                    <a:pt x="24" y="1488"/>
                    <a:pt x="60" y="1667"/>
                    <a:pt x="60" y="1667"/>
                  </a:cubicBezTo>
                  <a:cubicBezTo>
                    <a:pt x="60" y="1667"/>
                    <a:pt x="131" y="1834"/>
                    <a:pt x="107" y="1881"/>
                  </a:cubicBezTo>
                  <a:cubicBezTo>
                    <a:pt x="83" y="1929"/>
                    <a:pt x="60" y="2024"/>
                    <a:pt x="60" y="2048"/>
                  </a:cubicBezTo>
                  <a:cubicBezTo>
                    <a:pt x="60" y="2072"/>
                    <a:pt x="203" y="2143"/>
                    <a:pt x="250" y="2155"/>
                  </a:cubicBezTo>
                  <a:cubicBezTo>
                    <a:pt x="262" y="2159"/>
                    <a:pt x="286" y="2160"/>
                    <a:pt x="315" y="2160"/>
                  </a:cubicBezTo>
                  <a:cubicBezTo>
                    <a:pt x="375" y="2160"/>
                    <a:pt x="457" y="2155"/>
                    <a:pt x="512" y="2155"/>
                  </a:cubicBezTo>
                  <a:cubicBezTo>
                    <a:pt x="584" y="2155"/>
                    <a:pt x="584" y="2215"/>
                    <a:pt x="584" y="2310"/>
                  </a:cubicBezTo>
                  <a:cubicBezTo>
                    <a:pt x="572" y="2393"/>
                    <a:pt x="536" y="2429"/>
                    <a:pt x="476" y="2465"/>
                  </a:cubicBezTo>
                  <a:cubicBezTo>
                    <a:pt x="429" y="2488"/>
                    <a:pt x="381" y="2548"/>
                    <a:pt x="381" y="2596"/>
                  </a:cubicBezTo>
                  <a:cubicBezTo>
                    <a:pt x="381" y="2643"/>
                    <a:pt x="488" y="2738"/>
                    <a:pt x="548" y="2786"/>
                  </a:cubicBezTo>
                  <a:cubicBezTo>
                    <a:pt x="619" y="2822"/>
                    <a:pt x="631" y="2834"/>
                    <a:pt x="655" y="2905"/>
                  </a:cubicBezTo>
                  <a:cubicBezTo>
                    <a:pt x="667" y="2965"/>
                    <a:pt x="584" y="3060"/>
                    <a:pt x="572" y="3155"/>
                  </a:cubicBezTo>
                  <a:cubicBezTo>
                    <a:pt x="560" y="3239"/>
                    <a:pt x="679" y="3239"/>
                    <a:pt x="738" y="3334"/>
                  </a:cubicBezTo>
                  <a:cubicBezTo>
                    <a:pt x="786" y="3417"/>
                    <a:pt x="667" y="3560"/>
                    <a:pt x="667" y="3560"/>
                  </a:cubicBezTo>
                  <a:cubicBezTo>
                    <a:pt x="667" y="3560"/>
                    <a:pt x="667" y="3620"/>
                    <a:pt x="655" y="3655"/>
                  </a:cubicBezTo>
                  <a:cubicBezTo>
                    <a:pt x="643" y="3703"/>
                    <a:pt x="584" y="3774"/>
                    <a:pt x="572" y="3846"/>
                  </a:cubicBezTo>
                  <a:cubicBezTo>
                    <a:pt x="572" y="3917"/>
                    <a:pt x="607" y="3965"/>
                    <a:pt x="643" y="4012"/>
                  </a:cubicBezTo>
                  <a:cubicBezTo>
                    <a:pt x="677" y="4055"/>
                    <a:pt x="784" y="4061"/>
                    <a:pt x="916" y="4061"/>
                  </a:cubicBezTo>
                  <a:cubicBezTo>
                    <a:pt x="969" y="4061"/>
                    <a:pt x="1026" y="4060"/>
                    <a:pt x="1084" y="4060"/>
                  </a:cubicBezTo>
                  <a:cubicBezTo>
                    <a:pt x="1143" y="4057"/>
                    <a:pt x="1182" y="4055"/>
                    <a:pt x="1208" y="4055"/>
                  </a:cubicBezTo>
                  <a:cubicBezTo>
                    <a:pt x="1272" y="4055"/>
                    <a:pt x="1264" y="4064"/>
                    <a:pt x="1298" y="4072"/>
                  </a:cubicBezTo>
                  <a:cubicBezTo>
                    <a:pt x="1357" y="4084"/>
                    <a:pt x="1346" y="4155"/>
                    <a:pt x="1334" y="4262"/>
                  </a:cubicBezTo>
                  <a:cubicBezTo>
                    <a:pt x="1322" y="4382"/>
                    <a:pt x="1298" y="4489"/>
                    <a:pt x="1191" y="4560"/>
                  </a:cubicBezTo>
                  <a:cubicBezTo>
                    <a:pt x="1137" y="4602"/>
                    <a:pt x="1054" y="4611"/>
                    <a:pt x="975" y="4611"/>
                  </a:cubicBezTo>
                  <a:cubicBezTo>
                    <a:pt x="916" y="4611"/>
                    <a:pt x="859" y="4606"/>
                    <a:pt x="819" y="4606"/>
                  </a:cubicBezTo>
                  <a:cubicBezTo>
                    <a:pt x="806" y="4606"/>
                    <a:pt x="795" y="4606"/>
                    <a:pt x="786" y="4608"/>
                  </a:cubicBezTo>
                  <a:cubicBezTo>
                    <a:pt x="715" y="4608"/>
                    <a:pt x="453" y="4691"/>
                    <a:pt x="441" y="4751"/>
                  </a:cubicBezTo>
                  <a:cubicBezTo>
                    <a:pt x="417" y="4810"/>
                    <a:pt x="560" y="4834"/>
                    <a:pt x="726" y="4893"/>
                  </a:cubicBezTo>
                  <a:cubicBezTo>
                    <a:pt x="893" y="4965"/>
                    <a:pt x="953" y="5001"/>
                    <a:pt x="1036" y="5072"/>
                  </a:cubicBezTo>
                  <a:cubicBezTo>
                    <a:pt x="1107" y="5144"/>
                    <a:pt x="1179" y="5286"/>
                    <a:pt x="1215" y="5417"/>
                  </a:cubicBezTo>
                  <a:cubicBezTo>
                    <a:pt x="1238" y="5548"/>
                    <a:pt x="1107" y="5548"/>
                    <a:pt x="1024" y="5667"/>
                  </a:cubicBezTo>
                  <a:cubicBezTo>
                    <a:pt x="941" y="5775"/>
                    <a:pt x="917" y="5917"/>
                    <a:pt x="881" y="6048"/>
                  </a:cubicBezTo>
                  <a:cubicBezTo>
                    <a:pt x="857" y="6167"/>
                    <a:pt x="917" y="6417"/>
                    <a:pt x="941" y="6537"/>
                  </a:cubicBezTo>
                  <a:lnTo>
                    <a:pt x="5263" y="6167"/>
                  </a:lnTo>
                  <a:cubicBezTo>
                    <a:pt x="5275" y="6025"/>
                    <a:pt x="5358" y="5917"/>
                    <a:pt x="5513" y="5703"/>
                  </a:cubicBezTo>
                  <a:cubicBezTo>
                    <a:pt x="5668" y="5477"/>
                    <a:pt x="5953" y="5036"/>
                    <a:pt x="5977" y="5001"/>
                  </a:cubicBezTo>
                  <a:cubicBezTo>
                    <a:pt x="6001" y="4965"/>
                    <a:pt x="6168" y="4953"/>
                    <a:pt x="6239" y="4929"/>
                  </a:cubicBezTo>
                  <a:cubicBezTo>
                    <a:pt x="6310" y="4917"/>
                    <a:pt x="6346" y="4858"/>
                    <a:pt x="6501" y="4751"/>
                  </a:cubicBezTo>
                  <a:cubicBezTo>
                    <a:pt x="6656" y="4643"/>
                    <a:pt x="6644" y="4632"/>
                    <a:pt x="6811" y="4572"/>
                  </a:cubicBezTo>
                  <a:cubicBezTo>
                    <a:pt x="6855" y="4555"/>
                    <a:pt x="6888" y="4549"/>
                    <a:pt x="6914" y="4549"/>
                  </a:cubicBezTo>
                  <a:cubicBezTo>
                    <a:pt x="6978" y="4549"/>
                    <a:pt x="7001" y="4587"/>
                    <a:pt x="7061" y="4596"/>
                  </a:cubicBezTo>
                  <a:cubicBezTo>
                    <a:pt x="7109" y="4603"/>
                    <a:pt x="7161" y="4610"/>
                    <a:pt x="7205" y="4610"/>
                  </a:cubicBezTo>
                  <a:cubicBezTo>
                    <a:pt x="7238" y="4610"/>
                    <a:pt x="7267" y="4606"/>
                    <a:pt x="7287" y="4596"/>
                  </a:cubicBezTo>
                  <a:cubicBezTo>
                    <a:pt x="7346" y="4572"/>
                    <a:pt x="7311" y="4560"/>
                    <a:pt x="7311" y="4417"/>
                  </a:cubicBezTo>
                  <a:cubicBezTo>
                    <a:pt x="7311" y="4274"/>
                    <a:pt x="7430" y="3798"/>
                    <a:pt x="7430" y="3750"/>
                  </a:cubicBezTo>
                  <a:cubicBezTo>
                    <a:pt x="7430" y="3703"/>
                    <a:pt x="7608" y="3703"/>
                    <a:pt x="7668" y="3691"/>
                  </a:cubicBezTo>
                  <a:cubicBezTo>
                    <a:pt x="7739" y="3667"/>
                    <a:pt x="7739" y="3655"/>
                    <a:pt x="7751" y="3572"/>
                  </a:cubicBezTo>
                  <a:cubicBezTo>
                    <a:pt x="7763" y="3500"/>
                    <a:pt x="7680" y="3203"/>
                    <a:pt x="7644" y="2941"/>
                  </a:cubicBezTo>
                  <a:cubicBezTo>
                    <a:pt x="7644" y="2869"/>
                    <a:pt x="7644" y="2786"/>
                    <a:pt x="7656" y="2703"/>
                  </a:cubicBezTo>
                  <a:cubicBezTo>
                    <a:pt x="7656" y="2703"/>
                    <a:pt x="7656" y="2703"/>
                    <a:pt x="7656" y="2691"/>
                  </a:cubicBezTo>
                  <a:cubicBezTo>
                    <a:pt x="7656" y="2679"/>
                    <a:pt x="7656" y="2667"/>
                    <a:pt x="7656" y="2655"/>
                  </a:cubicBezTo>
                  <a:cubicBezTo>
                    <a:pt x="7656" y="2643"/>
                    <a:pt x="7668" y="2619"/>
                    <a:pt x="7668" y="2607"/>
                  </a:cubicBezTo>
                  <a:cubicBezTo>
                    <a:pt x="7668" y="2596"/>
                    <a:pt x="7668" y="2584"/>
                    <a:pt x="7680" y="2560"/>
                  </a:cubicBezTo>
                  <a:cubicBezTo>
                    <a:pt x="7680" y="2524"/>
                    <a:pt x="7692" y="2477"/>
                    <a:pt x="7715" y="2429"/>
                  </a:cubicBezTo>
                  <a:cubicBezTo>
                    <a:pt x="7715" y="2417"/>
                    <a:pt x="7715" y="2405"/>
                    <a:pt x="7727" y="2393"/>
                  </a:cubicBezTo>
                  <a:cubicBezTo>
                    <a:pt x="7751" y="2310"/>
                    <a:pt x="7787" y="2238"/>
                    <a:pt x="7823" y="2179"/>
                  </a:cubicBezTo>
                  <a:cubicBezTo>
                    <a:pt x="7918" y="2024"/>
                    <a:pt x="8108" y="1834"/>
                    <a:pt x="8346" y="1738"/>
                  </a:cubicBezTo>
                  <a:cubicBezTo>
                    <a:pt x="8585" y="1643"/>
                    <a:pt x="8704" y="1643"/>
                    <a:pt x="8763" y="1619"/>
                  </a:cubicBezTo>
                  <a:cubicBezTo>
                    <a:pt x="8811" y="1607"/>
                    <a:pt x="8716" y="1572"/>
                    <a:pt x="8608" y="1500"/>
                  </a:cubicBezTo>
                  <a:cubicBezTo>
                    <a:pt x="8501" y="1429"/>
                    <a:pt x="8311" y="1334"/>
                    <a:pt x="8168" y="1298"/>
                  </a:cubicBezTo>
                  <a:cubicBezTo>
                    <a:pt x="8025" y="1250"/>
                    <a:pt x="8096" y="1203"/>
                    <a:pt x="8096" y="1072"/>
                  </a:cubicBezTo>
                  <a:cubicBezTo>
                    <a:pt x="8108" y="953"/>
                    <a:pt x="8239" y="869"/>
                    <a:pt x="8275" y="869"/>
                  </a:cubicBezTo>
                  <a:cubicBezTo>
                    <a:pt x="8307" y="869"/>
                    <a:pt x="8439" y="859"/>
                    <a:pt x="8541" y="859"/>
                  </a:cubicBezTo>
                  <a:cubicBezTo>
                    <a:pt x="8592" y="859"/>
                    <a:pt x="8636" y="861"/>
                    <a:pt x="8656" y="869"/>
                  </a:cubicBezTo>
                  <a:cubicBezTo>
                    <a:pt x="8704" y="905"/>
                    <a:pt x="8727" y="1143"/>
                    <a:pt x="8739" y="1238"/>
                  </a:cubicBezTo>
                  <a:cubicBezTo>
                    <a:pt x="8752" y="1283"/>
                    <a:pt x="8779" y="1294"/>
                    <a:pt x="8827" y="1294"/>
                  </a:cubicBezTo>
                  <a:cubicBezTo>
                    <a:pt x="8868" y="1294"/>
                    <a:pt x="8924" y="1286"/>
                    <a:pt x="9001" y="1286"/>
                  </a:cubicBezTo>
                  <a:cubicBezTo>
                    <a:pt x="9025" y="1287"/>
                    <a:pt x="9045" y="1288"/>
                    <a:pt x="9062" y="1288"/>
                  </a:cubicBezTo>
                  <a:cubicBezTo>
                    <a:pt x="9179" y="1288"/>
                    <a:pt x="9180" y="1256"/>
                    <a:pt x="9263" y="1214"/>
                  </a:cubicBezTo>
                  <a:cubicBezTo>
                    <a:pt x="9370" y="1167"/>
                    <a:pt x="9430" y="1167"/>
                    <a:pt x="9454" y="1119"/>
                  </a:cubicBezTo>
                  <a:cubicBezTo>
                    <a:pt x="9489" y="1072"/>
                    <a:pt x="9454" y="572"/>
                    <a:pt x="9454" y="536"/>
                  </a:cubicBezTo>
                  <a:cubicBezTo>
                    <a:pt x="9466" y="500"/>
                    <a:pt x="9466" y="310"/>
                    <a:pt x="9454" y="238"/>
                  </a:cubicBezTo>
                  <a:cubicBezTo>
                    <a:pt x="9442" y="167"/>
                    <a:pt x="9370" y="60"/>
                    <a:pt x="9335" y="60"/>
                  </a:cubicBezTo>
                  <a:cubicBezTo>
                    <a:pt x="9311" y="60"/>
                    <a:pt x="9227" y="143"/>
                    <a:pt x="9180" y="202"/>
                  </a:cubicBezTo>
                  <a:cubicBezTo>
                    <a:pt x="9132" y="262"/>
                    <a:pt x="8977" y="274"/>
                    <a:pt x="8918" y="298"/>
                  </a:cubicBezTo>
                  <a:cubicBezTo>
                    <a:pt x="8894" y="304"/>
                    <a:pt x="8855" y="304"/>
                    <a:pt x="8818" y="304"/>
                  </a:cubicBezTo>
                  <a:cubicBezTo>
                    <a:pt x="8781" y="304"/>
                    <a:pt x="8745" y="304"/>
                    <a:pt x="8727" y="310"/>
                  </a:cubicBezTo>
                  <a:cubicBezTo>
                    <a:pt x="8704" y="322"/>
                    <a:pt x="8727" y="310"/>
                    <a:pt x="8787" y="357"/>
                  </a:cubicBezTo>
                  <a:cubicBezTo>
                    <a:pt x="8846" y="393"/>
                    <a:pt x="8930" y="476"/>
                    <a:pt x="8966" y="560"/>
                  </a:cubicBezTo>
                  <a:cubicBezTo>
                    <a:pt x="8989" y="631"/>
                    <a:pt x="8680" y="667"/>
                    <a:pt x="8585" y="667"/>
                  </a:cubicBezTo>
                  <a:cubicBezTo>
                    <a:pt x="8489" y="667"/>
                    <a:pt x="8454" y="452"/>
                    <a:pt x="8430" y="381"/>
                  </a:cubicBezTo>
                  <a:cubicBezTo>
                    <a:pt x="8394" y="322"/>
                    <a:pt x="8287" y="322"/>
                    <a:pt x="8180" y="298"/>
                  </a:cubicBezTo>
                  <a:cubicBezTo>
                    <a:pt x="8061" y="262"/>
                    <a:pt x="7942" y="155"/>
                    <a:pt x="7882" y="60"/>
                  </a:cubicBezTo>
                  <a:cubicBezTo>
                    <a:pt x="7870" y="48"/>
                    <a:pt x="7858" y="24"/>
                    <a:pt x="7858" y="0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3" name="Google Shape;11373;p35"/>
            <p:cNvSpPr/>
            <p:nvPr/>
          </p:nvSpPr>
          <p:spPr>
            <a:xfrm>
              <a:off x="-1114075" y="2282792"/>
              <a:ext cx="646854" cy="878381"/>
            </a:xfrm>
            <a:custGeom>
              <a:rect b="b" l="l" r="r" t="t"/>
              <a:pathLst>
                <a:path extrusionOk="0" h="11852" w="8728">
                  <a:moveTo>
                    <a:pt x="4529" y="0"/>
                  </a:moveTo>
                  <a:cubicBezTo>
                    <a:pt x="4519" y="0"/>
                    <a:pt x="4510" y="2"/>
                    <a:pt x="4501" y="5"/>
                  </a:cubicBezTo>
                  <a:cubicBezTo>
                    <a:pt x="4489" y="17"/>
                    <a:pt x="4465" y="29"/>
                    <a:pt x="4453" y="64"/>
                  </a:cubicBezTo>
                  <a:cubicBezTo>
                    <a:pt x="4418" y="183"/>
                    <a:pt x="4430" y="445"/>
                    <a:pt x="4310" y="493"/>
                  </a:cubicBezTo>
                  <a:cubicBezTo>
                    <a:pt x="4274" y="504"/>
                    <a:pt x="4244" y="508"/>
                    <a:pt x="4215" y="508"/>
                  </a:cubicBezTo>
                  <a:cubicBezTo>
                    <a:pt x="4150" y="508"/>
                    <a:pt x="4096" y="486"/>
                    <a:pt x="4013" y="469"/>
                  </a:cubicBezTo>
                  <a:cubicBezTo>
                    <a:pt x="3967" y="460"/>
                    <a:pt x="3901" y="454"/>
                    <a:pt x="3835" y="454"/>
                  </a:cubicBezTo>
                  <a:cubicBezTo>
                    <a:pt x="3730" y="454"/>
                    <a:pt x="3625" y="468"/>
                    <a:pt x="3596" y="505"/>
                  </a:cubicBezTo>
                  <a:cubicBezTo>
                    <a:pt x="3537" y="576"/>
                    <a:pt x="2846" y="1469"/>
                    <a:pt x="2822" y="1493"/>
                  </a:cubicBezTo>
                  <a:cubicBezTo>
                    <a:pt x="2798" y="1529"/>
                    <a:pt x="2739" y="1600"/>
                    <a:pt x="2608" y="1600"/>
                  </a:cubicBezTo>
                  <a:lnTo>
                    <a:pt x="643" y="1600"/>
                  </a:lnTo>
                  <a:lnTo>
                    <a:pt x="655" y="2446"/>
                  </a:lnTo>
                  <a:lnTo>
                    <a:pt x="667" y="2529"/>
                  </a:lnTo>
                  <a:lnTo>
                    <a:pt x="0" y="2529"/>
                  </a:lnTo>
                  <a:cubicBezTo>
                    <a:pt x="0" y="2529"/>
                    <a:pt x="48" y="8744"/>
                    <a:pt x="24" y="8744"/>
                  </a:cubicBezTo>
                  <a:cubicBezTo>
                    <a:pt x="24" y="8744"/>
                    <a:pt x="24" y="8744"/>
                    <a:pt x="24" y="8744"/>
                  </a:cubicBezTo>
                  <a:lnTo>
                    <a:pt x="12" y="9899"/>
                  </a:lnTo>
                  <a:lnTo>
                    <a:pt x="155" y="10816"/>
                  </a:lnTo>
                  <a:lnTo>
                    <a:pt x="762" y="11768"/>
                  </a:lnTo>
                  <a:lnTo>
                    <a:pt x="870" y="11851"/>
                  </a:lnTo>
                  <a:cubicBezTo>
                    <a:pt x="965" y="11792"/>
                    <a:pt x="1096" y="11709"/>
                    <a:pt x="1191" y="11649"/>
                  </a:cubicBezTo>
                  <a:cubicBezTo>
                    <a:pt x="1215" y="11637"/>
                    <a:pt x="1239" y="11613"/>
                    <a:pt x="1274" y="11601"/>
                  </a:cubicBezTo>
                  <a:cubicBezTo>
                    <a:pt x="1429" y="11542"/>
                    <a:pt x="1620" y="11530"/>
                    <a:pt x="1763" y="11470"/>
                  </a:cubicBezTo>
                  <a:cubicBezTo>
                    <a:pt x="1941" y="11387"/>
                    <a:pt x="1953" y="11280"/>
                    <a:pt x="1953" y="11197"/>
                  </a:cubicBezTo>
                  <a:cubicBezTo>
                    <a:pt x="1953" y="11101"/>
                    <a:pt x="1858" y="10982"/>
                    <a:pt x="1763" y="10887"/>
                  </a:cubicBezTo>
                  <a:cubicBezTo>
                    <a:pt x="1667" y="10792"/>
                    <a:pt x="1727" y="10601"/>
                    <a:pt x="1739" y="10482"/>
                  </a:cubicBezTo>
                  <a:cubicBezTo>
                    <a:pt x="1763" y="10363"/>
                    <a:pt x="1786" y="10351"/>
                    <a:pt x="1834" y="10256"/>
                  </a:cubicBezTo>
                  <a:cubicBezTo>
                    <a:pt x="1882" y="10161"/>
                    <a:pt x="1834" y="10101"/>
                    <a:pt x="1905" y="9863"/>
                  </a:cubicBezTo>
                  <a:cubicBezTo>
                    <a:pt x="1989" y="9625"/>
                    <a:pt x="2036" y="9661"/>
                    <a:pt x="2144" y="9565"/>
                  </a:cubicBezTo>
                  <a:cubicBezTo>
                    <a:pt x="2263" y="9482"/>
                    <a:pt x="2227" y="9423"/>
                    <a:pt x="2239" y="9304"/>
                  </a:cubicBezTo>
                  <a:cubicBezTo>
                    <a:pt x="2239" y="9196"/>
                    <a:pt x="2120" y="9137"/>
                    <a:pt x="2036" y="9065"/>
                  </a:cubicBezTo>
                  <a:cubicBezTo>
                    <a:pt x="1965" y="8982"/>
                    <a:pt x="1774" y="8494"/>
                    <a:pt x="1763" y="8399"/>
                  </a:cubicBezTo>
                  <a:cubicBezTo>
                    <a:pt x="1751" y="8315"/>
                    <a:pt x="1751" y="8268"/>
                    <a:pt x="1882" y="8256"/>
                  </a:cubicBezTo>
                  <a:cubicBezTo>
                    <a:pt x="1903" y="8254"/>
                    <a:pt x="1923" y="8253"/>
                    <a:pt x="1942" y="8253"/>
                  </a:cubicBezTo>
                  <a:cubicBezTo>
                    <a:pt x="2030" y="8253"/>
                    <a:pt x="2099" y="8274"/>
                    <a:pt x="2167" y="8303"/>
                  </a:cubicBezTo>
                  <a:cubicBezTo>
                    <a:pt x="2239" y="8351"/>
                    <a:pt x="2298" y="8434"/>
                    <a:pt x="2382" y="8506"/>
                  </a:cubicBezTo>
                  <a:cubicBezTo>
                    <a:pt x="2453" y="8577"/>
                    <a:pt x="2441" y="8530"/>
                    <a:pt x="2739" y="8625"/>
                  </a:cubicBezTo>
                  <a:cubicBezTo>
                    <a:pt x="2945" y="8688"/>
                    <a:pt x="3093" y="8699"/>
                    <a:pt x="3296" y="8699"/>
                  </a:cubicBezTo>
                  <a:cubicBezTo>
                    <a:pt x="3398" y="8699"/>
                    <a:pt x="3513" y="8696"/>
                    <a:pt x="3656" y="8696"/>
                  </a:cubicBezTo>
                  <a:cubicBezTo>
                    <a:pt x="4096" y="8696"/>
                    <a:pt x="5323" y="8375"/>
                    <a:pt x="5763" y="8291"/>
                  </a:cubicBezTo>
                  <a:cubicBezTo>
                    <a:pt x="6204" y="8220"/>
                    <a:pt x="7204" y="7720"/>
                    <a:pt x="7323" y="7649"/>
                  </a:cubicBezTo>
                  <a:cubicBezTo>
                    <a:pt x="7454" y="7577"/>
                    <a:pt x="7478" y="7363"/>
                    <a:pt x="7525" y="7232"/>
                  </a:cubicBezTo>
                  <a:cubicBezTo>
                    <a:pt x="7573" y="7089"/>
                    <a:pt x="7787" y="6791"/>
                    <a:pt x="7918" y="6684"/>
                  </a:cubicBezTo>
                  <a:cubicBezTo>
                    <a:pt x="8061" y="6577"/>
                    <a:pt x="8132" y="6565"/>
                    <a:pt x="8251" y="6410"/>
                  </a:cubicBezTo>
                  <a:cubicBezTo>
                    <a:pt x="8371" y="6244"/>
                    <a:pt x="8430" y="6077"/>
                    <a:pt x="8501" y="5970"/>
                  </a:cubicBezTo>
                  <a:cubicBezTo>
                    <a:pt x="8561" y="5875"/>
                    <a:pt x="8704" y="5708"/>
                    <a:pt x="8716" y="5613"/>
                  </a:cubicBezTo>
                  <a:cubicBezTo>
                    <a:pt x="8728" y="5505"/>
                    <a:pt x="8704" y="4827"/>
                    <a:pt x="8692" y="4779"/>
                  </a:cubicBezTo>
                  <a:cubicBezTo>
                    <a:pt x="8688" y="4770"/>
                    <a:pt x="8679" y="4767"/>
                    <a:pt x="8667" y="4767"/>
                  </a:cubicBezTo>
                  <a:cubicBezTo>
                    <a:pt x="8613" y="4767"/>
                    <a:pt x="8492" y="4839"/>
                    <a:pt x="8394" y="4839"/>
                  </a:cubicBezTo>
                  <a:cubicBezTo>
                    <a:pt x="8275" y="4839"/>
                    <a:pt x="8204" y="4660"/>
                    <a:pt x="8156" y="4541"/>
                  </a:cubicBezTo>
                  <a:cubicBezTo>
                    <a:pt x="8097" y="4410"/>
                    <a:pt x="7990" y="4481"/>
                    <a:pt x="7930" y="4386"/>
                  </a:cubicBezTo>
                  <a:cubicBezTo>
                    <a:pt x="7882" y="4279"/>
                    <a:pt x="7966" y="3946"/>
                    <a:pt x="8001" y="3839"/>
                  </a:cubicBezTo>
                  <a:cubicBezTo>
                    <a:pt x="8049" y="3743"/>
                    <a:pt x="8192" y="3565"/>
                    <a:pt x="8251" y="3458"/>
                  </a:cubicBezTo>
                  <a:cubicBezTo>
                    <a:pt x="8311" y="3350"/>
                    <a:pt x="8216" y="3338"/>
                    <a:pt x="8144" y="3196"/>
                  </a:cubicBezTo>
                  <a:cubicBezTo>
                    <a:pt x="8073" y="3053"/>
                    <a:pt x="8013" y="3029"/>
                    <a:pt x="7930" y="2969"/>
                  </a:cubicBezTo>
                  <a:cubicBezTo>
                    <a:pt x="7859" y="2922"/>
                    <a:pt x="7609" y="2707"/>
                    <a:pt x="7549" y="2624"/>
                  </a:cubicBezTo>
                  <a:cubicBezTo>
                    <a:pt x="7489" y="2553"/>
                    <a:pt x="7430" y="2541"/>
                    <a:pt x="7430" y="2541"/>
                  </a:cubicBezTo>
                  <a:cubicBezTo>
                    <a:pt x="7347" y="2493"/>
                    <a:pt x="7239" y="2529"/>
                    <a:pt x="7037" y="2422"/>
                  </a:cubicBezTo>
                  <a:cubicBezTo>
                    <a:pt x="6894" y="2350"/>
                    <a:pt x="6906" y="2207"/>
                    <a:pt x="6894" y="2065"/>
                  </a:cubicBezTo>
                  <a:cubicBezTo>
                    <a:pt x="6870" y="1910"/>
                    <a:pt x="6858" y="1743"/>
                    <a:pt x="6847" y="1588"/>
                  </a:cubicBezTo>
                  <a:cubicBezTo>
                    <a:pt x="6847" y="1553"/>
                    <a:pt x="6847" y="1517"/>
                    <a:pt x="6847" y="1481"/>
                  </a:cubicBezTo>
                  <a:cubicBezTo>
                    <a:pt x="6847" y="1457"/>
                    <a:pt x="6847" y="1433"/>
                    <a:pt x="6847" y="1410"/>
                  </a:cubicBezTo>
                  <a:cubicBezTo>
                    <a:pt x="6847" y="1398"/>
                    <a:pt x="6847" y="1386"/>
                    <a:pt x="6847" y="1374"/>
                  </a:cubicBezTo>
                  <a:cubicBezTo>
                    <a:pt x="6847" y="1350"/>
                    <a:pt x="6847" y="1326"/>
                    <a:pt x="6847" y="1303"/>
                  </a:cubicBezTo>
                  <a:cubicBezTo>
                    <a:pt x="6847" y="1303"/>
                    <a:pt x="6704" y="1183"/>
                    <a:pt x="6596" y="1172"/>
                  </a:cubicBezTo>
                  <a:cubicBezTo>
                    <a:pt x="6501" y="1160"/>
                    <a:pt x="5965" y="945"/>
                    <a:pt x="5965" y="945"/>
                  </a:cubicBezTo>
                  <a:cubicBezTo>
                    <a:pt x="5965" y="945"/>
                    <a:pt x="5692" y="695"/>
                    <a:pt x="5656" y="695"/>
                  </a:cubicBezTo>
                  <a:cubicBezTo>
                    <a:pt x="5632" y="683"/>
                    <a:pt x="5311" y="624"/>
                    <a:pt x="5227" y="564"/>
                  </a:cubicBezTo>
                  <a:cubicBezTo>
                    <a:pt x="5203" y="552"/>
                    <a:pt x="5168" y="541"/>
                    <a:pt x="5120" y="517"/>
                  </a:cubicBezTo>
                  <a:cubicBezTo>
                    <a:pt x="5013" y="457"/>
                    <a:pt x="4870" y="386"/>
                    <a:pt x="4846" y="338"/>
                  </a:cubicBezTo>
                  <a:cubicBezTo>
                    <a:pt x="4799" y="255"/>
                    <a:pt x="4727" y="64"/>
                    <a:pt x="4703" y="64"/>
                  </a:cubicBezTo>
                  <a:cubicBezTo>
                    <a:pt x="4683" y="64"/>
                    <a:pt x="4598" y="0"/>
                    <a:pt x="4529" y="0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4" name="Google Shape;11374;p35"/>
            <p:cNvSpPr/>
            <p:nvPr/>
          </p:nvSpPr>
          <p:spPr>
            <a:xfrm>
              <a:off x="-324322" y="1433302"/>
              <a:ext cx="241829" cy="299266"/>
            </a:xfrm>
            <a:custGeom>
              <a:rect b="b" l="l" r="r" t="t"/>
              <a:pathLst>
                <a:path extrusionOk="0" h="4038" w="3263">
                  <a:moveTo>
                    <a:pt x="2020" y="1"/>
                  </a:moveTo>
                  <a:cubicBezTo>
                    <a:pt x="1928" y="1"/>
                    <a:pt x="1882" y="338"/>
                    <a:pt x="1882" y="537"/>
                  </a:cubicBezTo>
                  <a:cubicBezTo>
                    <a:pt x="1882" y="739"/>
                    <a:pt x="1834" y="1073"/>
                    <a:pt x="1834" y="1132"/>
                  </a:cubicBezTo>
                  <a:cubicBezTo>
                    <a:pt x="1834" y="1192"/>
                    <a:pt x="1739" y="1346"/>
                    <a:pt x="1679" y="1394"/>
                  </a:cubicBezTo>
                  <a:cubicBezTo>
                    <a:pt x="1608" y="1454"/>
                    <a:pt x="1441" y="1644"/>
                    <a:pt x="1417" y="1692"/>
                  </a:cubicBezTo>
                  <a:cubicBezTo>
                    <a:pt x="1394" y="1727"/>
                    <a:pt x="1298" y="1930"/>
                    <a:pt x="1263" y="1966"/>
                  </a:cubicBezTo>
                  <a:cubicBezTo>
                    <a:pt x="1227" y="2001"/>
                    <a:pt x="977" y="2144"/>
                    <a:pt x="846" y="2204"/>
                  </a:cubicBezTo>
                  <a:cubicBezTo>
                    <a:pt x="727" y="2263"/>
                    <a:pt x="560" y="2442"/>
                    <a:pt x="489" y="2549"/>
                  </a:cubicBezTo>
                  <a:cubicBezTo>
                    <a:pt x="405" y="2656"/>
                    <a:pt x="334" y="2870"/>
                    <a:pt x="298" y="2894"/>
                  </a:cubicBezTo>
                  <a:cubicBezTo>
                    <a:pt x="292" y="2904"/>
                    <a:pt x="281" y="2909"/>
                    <a:pt x="269" y="2909"/>
                  </a:cubicBezTo>
                  <a:cubicBezTo>
                    <a:pt x="236" y="2909"/>
                    <a:pt x="187" y="2878"/>
                    <a:pt x="143" y="2835"/>
                  </a:cubicBezTo>
                  <a:cubicBezTo>
                    <a:pt x="108" y="2775"/>
                    <a:pt x="60" y="2763"/>
                    <a:pt x="1" y="2751"/>
                  </a:cubicBezTo>
                  <a:lnTo>
                    <a:pt x="1" y="3168"/>
                  </a:lnTo>
                  <a:cubicBezTo>
                    <a:pt x="1" y="3311"/>
                    <a:pt x="48" y="3442"/>
                    <a:pt x="120" y="3537"/>
                  </a:cubicBezTo>
                  <a:cubicBezTo>
                    <a:pt x="191" y="3644"/>
                    <a:pt x="286" y="3775"/>
                    <a:pt x="298" y="3811"/>
                  </a:cubicBezTo>
                  <a:cubicBezTo>
                    <a:pt x="298" y="3835"/>
                    <a:pt x="358" y="3954"/>
                    <a:pt x="393" y="4037"/>
                  </a:cubicBezTo>
                  <a:cubicBezTo>
                    <a:pt x="501" y="3906"/>
                    <a:pt x="620" y="3811"/>
                    <a:pt x="810" y="3692"/>
                  </a:cubicBezTo>
                  <a:cubicBezTo>
                    <a:pt x="1036" y="3561"/>
                    <a:pt x="1239" y="3406"/>
                    <a:pt x="1322" y="3382"/>
                  </a:cubicBezTo>
                  <a:cubicBezTo>
                    <a:pt x="1405" y="3347"/>
                    <a:pt x="1632" y="3216"/>
                    <a:pt x="1739" y="3144"/>
                  </a:cubicBezTo>
                  <a:cubicBezTo>
                    <a:pt x="1846" y="3073"/>
                    <a:pt x="1929" y="3013"/>
                    <a:pt x="2060" y="3001"/>
                  </a:cubicBezTo>
                  <a:cubicBezTo>
                    <a:pt x="2203" y="2978"/>
                    <a:pt x="2275" y="2894"/>
                    <a:pt x="2370" y="2835"/>
                  </a:cubicBezTo>
                  <a:cubicBezTo>
                    <a:pt x="2453" y="2763"/>
                    <a:pt x="2453" y="2728"/>
                    <a:pt x="2560" y="2728"/>
                  </a:cubicBezTo>
                  <a:cubicBezTo>
                    <a:pt x="2656" y="2728"/>
                    <a:pt x="2763" y="2656"/>
                    <a:pt x="2918" y="2525"/>
                  </a:cubicBezTo>
                  <a:cubicBezTo>
                    <a:pt x="3072" y="2394"/>
                    <a:pt x="3013" y="2085"/>
                    <a:pt x="3025" y="1977"/>
                  </a:cubicBezTo>
                  <a:cubicBezTo>
                    <a:pt x="3037" y="1870"/>
                    <a:pt x="3072" y="1775"/>
                    <a:pt x="3132" y="1692"/>
                  </a:cubicBezTo>
                  <a:cubicBezTo>
                    <a:pt x="3191" y="1620"/>
                    <a:pt x="3251" y="1370"/>
                    <a:pt x="3263" y="1275"/>
                  </a:cubicBezTo>
                  <a:cubicBezTo>
                    <a:pt x="3263" y="1168"/>
                    <a:pt x="3239" y="1120"/>
                    <a:pt x="3168" y="1001"/>
                  </a:cubicBezTo>
                  <a:cubicBezTo>
                    <a:pt x="3084" y="882"/>
                    <a:pt x="3060" y="620"/>
                    <a:pt x="3049" y="442"/>
                  </a:cubicBezTo>
                  <a:cubicBezTo>
                    <a:pt x="3025" y="263"/>
                    <a:pt x="2929" y="180"/>
                    <a:pt x="2787" y="156"/>
                  </a:cubicBezTo>
                  <a:cubicBezTo>
                    <a:pt x="2747" y="146"/>
                    <a:pt x="2714" y="142"/>
                    <a:pt x="2684" y="142"/>
                  </a:cubicBezTo>
                  <a:cubicBezTo>
                    <a:pt x="2606" y="142"/>
                    <a:pt x="2548" y="172"/>
                    <a:pt x="2453" y="215"/>
                  </a:cubicBezTo>
                  <a:cubicBezTo>
                    <a:pt x="2409" y="233"/>
                    <a:pt x="2374" y="241"/>
                    <a:pt x="2343" y="241"/>
                  </a:cubicBezTo>
                  <a:cubicBezTo>
                    <a:pt x="2289" y="241"/>
                    <a:pt x="2248" y="217"/>
                    <a:pt x="2203" y="180"/>
                  </a:cubicBezTo>
                  <a:cubicBezTo>
                    <a:pt x="2144" y="120"/>
                    <a:pt x="2108" y="13"/>
                    <a:pt x="2025" y="1"/>
                  </a:cubicBezTo>
                  <a:cubicBezTo>
                    <a:pt x="2023" y="1"/>
                    <a:pt x="2021" y="1"/>
                    <a:pt x="2020" y="1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5" name="Google Shape;11375;p35"/>
            <p:cNvSpPr/>
            <p:nvPr/>
          </p:nvSpPr>
          <p:spPr>
            <a:xfrm>
              <a:off x="-1347014" y="1467691"/>
              <a:ext cx="169495" cy="215445"/>
            </a:xfrm>
            <a:custGeom>
              <a:rect b="b" l="l" r="r" t="t"/>
              <a:pathLst>
                <a:path extrusionOk="0" h="2907" w="2287">
                  <a:moveTo>
                    <a:pt x="924" y="1"/>
                  </a:moveTo>
                  <a:cubicBezTo>
                    <a:pt x="763" y="1"/>
                    <a:pt x="603" y="159"/>
                    <a:pt x="488" y="240"/>
                  </a:cubicBezTo>
                  <a:cubicBezTo>
                    <a:pt x="378" y="320"/>
                    <a:pt x="360" y="350"/>
                    <a:pt x="272" y="350"/>
                  </a:cubicBezTo>
                  <a:cubicBezTo>
                    <a:pt x="255" y="350"/>
                    <a:pt x="237" y="349"/>
                    <a:pt x="214" y="347"/>
                  </a:cubicBezTo>
                  <a:cubicBezTo>
                    <a:pt x="143" y="335"/>
                    <a:pt x="72" y="323"/>
                    <a:pt x="12" y="299"/>
                  </a:cubicBezTo>
                  <a:cubicBezTo>
                    <a:pt x="12" y="382"/>
                    <a:pt x="0" y="573"/>
                    <a:pt x="12" y="656"/>
                  </a:cubicBezTo>
                  <a:cubicBezTo>
                    <a:pt x="24" y="751"/>
                    <a:pt x="167" y="835"/>
                    <a:pt x="226" y="906"/>
                  </a:cubicBezTo>
                  <a:cubicBezTo>
                    <a:pt x="274" y="966"/>
                    <a:pt x="262" y="1049"/>
                    <a:pt x="262" y="1109"/>
                  </a:cubicBezTo>
                  <a:cubicBezTo>
                    <a:pt x="262" y="1144"/>
                    <a:pt x="274" y="1192"/>
                    <a:pt x="310" y="1240"/>
                  </a:cubicBezTo>
                  <a:cubicBezTo>
                    <a:pt x="322" y="1275"/>
                    <a:pt x="357" y="1323"/>
                    <a:pt x="381" y="1383"/>
                  </a:cubicBezTo>
                  <a:cubicBezTo>
                    <a:pt x="453" y="1513"/>
                    <a:pt x="107" y="1966"/>
                    <a:pt x="107" y="1966"/>
                  </a:cubicBezTo>
                  <a:cubicBezTo>
                    <a:pt x="107" y="1966"/>
                    <a:pt x="393" y="2573"/>
                    <a:pt x="441" y="2680"/>
                  </a:cubicBezTo>
                  <a:cubicBezTo>
                    <a:pt x="500" y="2776"/>
                    <a:pt x="703" y="2907"/>
                    <a:pt x="774" y="2907"/>
                  </a:cubicBezTo>
                  <a:cubicBezTo>
                    <a:pt x="846" y="2895"/>
                    <a:pt x="1048" y="2728"/>
                    <a:pt x="1167" y="2692"/>
                  </a:cubicBezTo>
                  <a:cubicBezTo>
                    <a:pt x="1193" y="2682"/>
                    <a:pt x="1217" y="2678"/>
                    <a:pt x="1238" y="2678"/>
                  </a:cubicBezTo>
                  <a:cubicBezTo>
                    <a:pt x="1310" y="2678"/>
                    <a:pt x="1346" y="2728"/>
                    <a:pt x="1346" y="2728"/>
                  </a:cubicBezTo>
                  <a:lnTo>
                    <a:pt x="1346" y="2752"/>
                  </a:lnTo>
                  <a:cubicBezTo>
                    <a:pt x="1429" y="2728"/>
                    <a:pt x="1536" y="2633"/>
                    <a:pt x="1536" y="2561"/>
                  </a:cubicBezTo>
                  <a:cubicBezTo>
                    <a:pt x="1536" y="2478"/>
                    <a:pt x="1500" y="2192"/>
                    <a:pt x="1500" y="2073"/>
                  </a:cubicBezTo>
                  <a:cubicBezTo>
                    <a:pt x="1512" y="1942"/>
                    <a:pt x="1703" y="1692"/>
                    <a:pt x="1738" y="1644"/>
                  </a:cubicBezTo>
                  <a:cubicBezTo>
                    <a:pt x="1786" y="1585"/>
                    <a:pt x="1869" y="1311"/>
                    <a:pt x="1869" y="1263"/>
                  </a:cubicBezTo>
                  <a:cubicBezTo>
                    <a:pt x="1869" y="1204"/>
                    <a:pt x="1858" y="990"/>
                    <a:pt x="1953" y="942"/>
                  </a:cubicBezTo>
                  <a:cubicBezTo>
                    <a:pt x="2048" y="894"/>
                    <a:pt x="2286" y="775"/>
                    <a:pt x="2286" y="597"/>
                  </a:cubicBezTo>
                  <a:cubicBezTo>
                    <a:pt x="2286" y="466"/>
                    <a:pt x="2286" y="370"/>
                    <a:pt x="2286" y="275"/>
                  </a:cubicBezTo>
                  <a:cubicBezTo>
                    <a:pt x="2250" y="287"/>
                    <a:pt x="2227" y="287"/>
                    <a:pt x="2203" y="287"/>
                  </a:cubicBezTo>
                  <a:cubicBezTo>
                    <a:pt x="2162" y="291"/>
                    <a:pt x="2117" y="293"/>
                    <a:pt x="2068" y="293"/>
                  </a:cubicBezTo>
                  <a:cubicBezTo>
                    <a:pt x="1849" y="293"/>
                    <a:pt x="1573" y="253"/>
                    <a:pt x="1417" y="204"/>
                  </a:cubicBezTo>
                  <a:cubicBezTo>
                    <a:pt x="1334" y="168"/>
                    <a:pt x="1262" y="132"/>
                    <a:pt x="1179" y="97"/>
                  </a:cubicBezTo>
                  <a:cubicBezTo>
                    <a:pt x="1107" y="73"/>
                    <a:pt x="1024" y="13"/>
                    <a:pt x="941" y="1"/>
                  </a:cubicBezTo>
                  <a:cubicBezTo>
                    <a:pt x="935" y="1"/>
                    <a:pt x="929" y="1"/>
                    <a:pt x="924" y="1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6" name="Google Shape;11376;p35"/>
            <p:cNvSpPr/>
            <p:nvPr/>
          </p:nvSpPr>
          <p:spPr>
            <a:xfrm>
              <a:off x="-1787397" y="2628162"/>
              <a:ext cx="251612" cy="558586"/>
            </a:xfrm>
            <a:custGeom>
              <a:rect b="b" l="l" r="r" t="t"/>
              <a:pathLst>
                <a:path extrusionOk="0" h="7537" w="3395">
                  <a:moveTo>
                    <a:pt x="1084" y="0"/>
                  </a:moveTo>
                  <a:cubicBezTo>
                    <a:pt x="1084" y="0"/>
                    <a:pt x="1084" y="12"/>
                    <a:pt x="1084" y="12"/>
                  </a:cubicBezTo>
                  <a:cubicBezTo>
                    <a:pt x="1084" y="107"/>
                    <a:pt x="1013" y="119"/>
                    <a:pt x="918" y="179"/>
                  </a:cubicBezTo>
                  <a:cubicBezTo>
                    <a:pt x="834" y="226"/>
                    <a:pt x="834" y="310"/>
                    <a:pt x="811" y="405"/>
                  </a:cubicBezTo>
                  <a:cubicBezTo>
                    <a:pt x="811" y="417"/>
                    <a:pt x="811" y="429"/>
                    <a:pt x="799" y="441"/>
                  </a:cubicBezTo>
                  <a:cubicBezTo>
                    <a:pt x="799" y="441"/>
                    <a:pt x="799" y="441"/>
                    <a:pt x="787" y="453"/>
                  </a:cubicBezTo>
                  <a:cubicBezTo>
                    <a:pt x="787" y="453"/>
                    <a:pt x="787" y="464"/>
                    <a:pt x="775" y="464"/>
                  </a:cubicBezTo>
                  <a:cubicBezTo>
                    <a:pt x="763" y="488"/>
                    <a:pt x="739" y="500"/>
                    <a:pt x="715" y="524"/>
                  </a:cubicBezTo>
                  <a:cubicBezTo>
                    <a:pt x="703" y="524"/>
                    <a:pt x="692" y="536"/>
                    <a:pt x="668" y="548"/>
                  </a:cubicBezTo>
                  <a:cubicBezTo>
                    <a:pt x="632" y="572"/>
                    <a:pt x="596" y="583"/>
                    <a:pt x="561" y="607"/>
                  </a:cubicBezTo>
                  <a:cubicBezTo>
                    <a:pt x="561" y="607"/>
                    <a:pt x="549" y="619"/>
                    <a:pt x="537" y="619"/>
                  </a:cubicBezTo>
                  <a:cubicBezTo>
                    <a:pt x="498" y="646"/>
                    <a:pt x="481" y="652"/>
                    <a:pt x="472" y="652"/>
                  </a:cubicBezTo>
                  <a:cubicBezTo>
                    <a:pt x="464" y="652"/>
                    <a:pt x="462" y="648"/>
                    <a:pt x="457" y="648"/>
                  </a:cubicBezTo>
                  <a:cubicBezTo>
                    <a:pt x="451" y="648"/>
                    <a:pt x="440" y="659"/>
                    <a:pt x="394" y="714"/>
                  </a:cubicBezTo>
                  <a:cubicBezTo>
                    <a:pt x="287" y="845"/>
                    <a:pt x="346" y="1095"/>
                    <a:pt x="346" y="1250"/>
                  </a:cubicBezTo>
                  <a:cubicBezTo>
                    <a:pt x="346" y="1405"/>
                    <a:pt x="322" y="1953"/>
                    <a:pt x="322" y="2167"/>
                  </a:cubicBezTo>
                  <a:cubicBezTo>
                    <a:pt x="322" y="2381"/>
                    <a:pt x="346" y="2477"/>
                    <a:pt x="358" y="2584"/>
                  </a:cubicBezTo>
                  <a:cubicBezTo>
                    <a:pt x="370" y="2691"/>
                    <a:pt x="477" y="2786"/>
                    <a:pt x="561" y="2858"/>
                  </a:cubicBezTo>
                  <a:cubicBezTo>
                    <a:pt x="656" y="2941"/>
                    <a:pt x="644" y="2977"/>
                    <a:pt x="656" y="3096"/>
                  </a:cubicBezTo>
                  <a:cubicBezTo>
                    <a:pt x="668" y="3215"/>
                    <a:pt x="703" y="3334"/>
                    <a:pt x="751" y="3453"/>
                  </a:cubicBezTo>
                  <a:cubicBezTo>
                    <a:pt x="787" y="3572"/>
                    <a:pt x="846" y="3620"/>
                    <a:pt x="858" y="3774"/>
                  </a:cubicBezTo>
                  <a:cubicBezTo>
                    <a:pt x="882" y="3929"/>
                    <a:pt x="811" y="3941"/>
                    <a:pt x="775" y="3989"/>
                  </a:cubicBezTo>
                  <a:cubicBezTo>
                    <a:pt x="739" y="4036"/>
                    <a:pt x="394" y="4346"/>
                    <a:pt x="358" y="4441"/>
                  </a:cubicBezTo>
                  <a:cubicBezTo>
                    <a:pt x="334" y="4536"/>
                    <a:pt x="322" y="4703"/>
                    <a:pt x="311" y="4846"/>
                  </a:cubicBezTo>
                  <a:cubicBezTo>
                    <a:pt x="287" y="4989"/>
                    <a:pt x="287" y="5155"/>
                    <a:pt x="263" y="5275"/>
                  </a:cubicBezTo>
                  <a:cubicBezTo>
                    <a:pt x="239" y="5394"/>
                    <a:pt x="168" y="5406"/>
                    <a:pt x="96" y="5429"/>
                  </a:cubicBezTo>
                  <a:cubicBezTo>
                    <a:pt x="37" y="5453"/>
                    <a:pt x="49" y="5513"/>
                    <a:pt x="49" y="5620"/>
                  </a:cubicBezTo>
                  <a:cubicBezTo>
                    <a:pt x="49" y="5739"/>
                    <a:pt x="168" y="5822"/>
                    <a:pt x="191" y="5906"/>
                  </a:cubicBezTo>
                  <a:cubicBezTo>
                    <a:pt x="203" y="5989"/>
                    <a:pt x="96" y="6144"/>
                    <a:pt x="49" y="6227"/>
                  </a:cubicBezTo>
                  <a:cubicBezTo>
                    <a:pt x="1" y="6322"/>
                    <a:pt x="72" y="6441"/>
                    <a:pt x="72" y="6584"/>
                  </a:cubicBezTo>
                  <a:cubicBezTo>
                    <a:pt x="72" y="6727"/>
                    <a:pt x="60" y="6918"/>
                    <a:pt x="49" y="7025"/>
                  </a:cubicBezTo>
                  <a:cubicBezTo>
                    <a:pt x="25" y="7144"/>
                    <a:pt x="1" y="7299"/>
                    <a:pt x="25" y="7346"/>
                  </a:cubicBezTo>
                  <a:cubicBezTo>
                    <a:pt x="37" y="7382"/>
                    <a:pt x="60" y="7465"/>
                    <a:pt x="96" y="7537"/>
                  </a:cubicBezTo>
                  <a:cubicBezTo>
                    <a:pt x="203" y="7465"/>
                    <a:pt x="239" y="7227"/>
                    <a:pt x="251" y="7049"/>
                  </a:cubicBezTo>
                  <a:cubicBezTo>
                    <a:pt x="275" y="6846"/>
                    <a:pt x="441" y="6679"/>
                    <a:pt x="537" y="6608"/>
                  </a:cubicBezTo>
                  <a:cubicBezTo>
                    <a:pt x="632" y="6537"/>
                    <a:pt x="1120" y="6537"/>
                    <a:pt x="1323" y="6406"/>
                  </a:cubicBezTo>
                  <a:cubicBezTo>
                    <a:pt x="1525" y="6287"/>
                    <a:pt x="1477" y="6108"/>
                    <a:pt x="1430" y="5882"/>
                  </a:cubicBezTo>
                  <a:cubicBezTo>
                    <a:pt x="1394" y="5667"/>
                    <a:pt x="1561" y="5632"/>
                    <a:pt x="1704" y="5536"/>
                  </a:cubicBezTo>
                  <a:cubicBezTo>
                    <a:pt x="1846" y="5453"/>
                    <a:pt x="2406" y="4953"/>
                    <a:pt x="2454" y="4941"/>
                  </a:cubicBezTo>
                  <a:cubicBezTo>
                    <a:pt x="2489" y="4917"/>
                    <a:pt x="2787" y="4715"/>
                    <a:pt x="2906" y="4608"/>
                  </a:cubicBezTo>
                  <a:cubicBezTo>
                    <a:pt x="3025" y="4513"/>
                    <a:pt x="2989" y="4358"/>
                    <a:pt x="3049" y="4274"/>
                  </a:cubicBezTo>
                  <a:cubicBezTo>
                    <a:pt x="3097" y="4191"/>
                    <a:pt x="3275" y="4108"/>
                    <a:pt x="3359" y="3977"/>
                  </a:cubicBezTo>
                  <a:cubicBezTo>
                    <a:pt x="3394" y="3929"/>
                    <a:pt x="3382" y="3643"/>
                    <a:pt x="3359" y="3298"/>
                  </a:cubicBezTo>
                  <a:cubicBezTo>
                    <a:pt x="3323" y="2703"/>
                    <a:pt x="3239" y="1917"/>
                    <a:pt x="3228" y="1869"/>
                  </a:cubicBezTo>
                  <a:cubicBezTo>
                    <a:pt x="3216" y="1857"/>
                    <a:pt x="3216" y="1857"/>
                    <a:pt x="3216" y="1857"/>
                  </a:cubicBezTo>
                  <a:lnTo>
                    <a:pt x="3216" y="1715"/>
                  </a:lnTo>
                  <a:cubicBezTo>
                    <a:pt x="3144" y="1715"/>
                    <a:pt x="3073" y="1715"/>
                    <a:pt x="3061" y="1679"/>
                  </a:cubicBezTo>
                  <a:cubicBezTo>
                    <a:pt x="3025" y="1607"/>
                    <a:pt x="2978" y="1405"/>
                    <a:pt x="2918" y="1405"/>
                  </a:cubicBezTo>
                  <a:lnTo>
                    <a:pt x="2823" y="1405"/>
                  </a:lnTo>
                  <a:cubicBezTo>
                    <a:pt x="2716" y="1417"/>
                    <a:pt x="2537" y="1441"/>
                    <a:pt x="2430" y="1453"/>
                  </a:cubicBezTo>
                  <a:cubicBezTo>
                    <a:pt x="2400" y="1458"/>
                    <a:pt x="2371" y="1461"/>
                    <a:pt x="2342" y="1461"/>
                  </a:cubicBezTo>
                  <a:cubicBezTo>
                    <a:pt x="2244" y="1461"/>
                    <a:pt x="2157" y="1426"/>
                    <a:pt x="2120" y="1334"/>
                  </a:cubicBezTo>
                  <a:cubicBezTo>
                    <a:pt x="2061" y="1226"/>
                    <a:pt x="2013" y="976"/>
                    <a:pt x="1954" y="893"/>
                  </a:cubicBezTo>
                  <a:cubicBezTo>
                    <a:pt x="1882" y="822"/>
                    <a:pt x="1644" y="631"/>
                    <a:pt x="1561" y="572"/>
                  </a:cubicBezTo>
                  <a:cubicBezTo>
                    <a:pt x="1489" y="512"/>
                    <a:pt x="1346" y="274"/>
                    <a:pt x="1334" y="238"/>
                  </a:cubicBezTo>
                  <a:cubicBezTo>
                    <a:pt x="1311" y="202"/>
                    <a:pt x="1311" y="48"/>
                    <a:pt x="1084" y="0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7" name="Google Shape;11377;p35"/>
            <p:cNvSpPr/>
            <p:nvPr/>
          </p:nvSpPr>
          <p:spPr>
            <a:xfrm>
              <a:off x="-1455590" y="2120484"/>
              <a:ext cx="252427" cy="468020"/>
            </a:xfrm>
            <a:custGeom>
              <a:rect b="b" l="l" r="r" t="t"/>
              <a:pathLst>
                <a:path extrusionOk="0" h="6315" w="3406">
                  <a:moveTo>
                    <a:pt x="351" y="1"/>
                  </a:moveTo>
                  <a:cubicBezTo>
                    <a:pt x="175" y="1"/>
                    <a:pt x="91" y="105"/>
                    <a:pt x="36" y="159"/>
                  </a:cubicBezTo>
                  <a:cubicBezTo>
                    <a:pt x="13" y="171"/>
                    <a:pt x="1" y="195"/>
                    <a:pt x="1" y="218"/>
                  </a:cubicBezTo>
                  <a:cubicBezTo>
                    <a:pt x="1" y="230"/>
                    <a:pt x="13" y="242"/>
                    <a:pt x="13" y="254"/>
                  </a:cubicBezTo>
                  <a:cubicBezTo>
                    <a:pt x="13" y="254"/>
                    <a:pt x="13" y="266"/>
                    <a:pt x="13" y="266"/>
                  </a:cubicBezTo>
                  <a:cubicBezTo>
                    <a:pt x="13" y="302"/>
                    <a:pt x="25" y="325"/>
                    <a:pt x="36" y="361"/>
                  </a:cubicBezTo>
                  <a:cubicBezTo>
                    <a:pt x="60" y="409"/>
                    <a:pt x="72" y="456"/>
                    <a:pt x="96" y="504"/>
                  </a:cubicBezTo>
                  <a:cubicBezTo>
                    <a:pt x="132" y="623"/>
                    <a:pt x="167" y="826"/>
                    <a:pt x="167" y="826"/>
                  </a:cubicBezTo>
                  <a:cubicBezTo>
                    <a:pt x="167" y="826"/>
                    <a:pt x="227" y="1123"/>
                    <a:pt x="286" y="1385"/>
                  </a:cubicBezTo>
                  <a:cubicBezTo>
                    <a:pt x="310" y="1504"/>
                    <a:pt x="346" y="1611"/>
                    <a:pt x="370" y="1695"/>
                  </a:cubicBezTo>
                  <a:cubicBezTo>
                    <a:pt x="453" y="1980"/>
                    <a:pt x="501" y="2302"/>
                    <a:pt x="596" y="2588"/>
                  </a:cubicBezTo>
                  <a:cubicBezTo>
                    <a:pt x="679" y="2885"/>
                    <a:pt x="965" y="3088"/>
                    <a:pt x="1048" y="3302"/>
                  </a:cubicBezTo>
                  <a:cubicBezTo>
                    <a:pt x="1120" y="3504"/>
                    <a:pt x="977" y="3719"/>
                    <a:pt x="941" y="3909"/>
                  </a:cubicBezTo>
                  <a:cubicBezTo>
                    <a:pt x="906" y="4088"/>
                    <a:pt x="1156" y="4397"/>
                    <a:pt x="1239" y="4743"/>
                  </a:cubicBezTo>
                  <a:cubicBezTo>
                    <a:pt x="1334" y="5088"/>
                    <a:pt x="1477" y="5493"/>
                    <a:pt x="1477" y="5576"/>
                  </a:cubicBezTo>
                  <a:cubicBezTo>
                    <a:pt x="1477" y="5636"/>
                    <a:pt x="1346" y="6171"/>
                    <a:pt x="1310" y="6314"/>
                  </a:cubicBezTo>
                  <a:lnTo>
                    <a:pt x="2513" y="6255"/>
                  </a:lnTo>
                  <a:lnTo>
                    <a:pt x="2513" y="4719"/>
                  </a:lnTo>
                  <a:lnTo>
                    <a:pt x="3168" y="4719"/>
                  </a:lnTo>
                  <a:cubicBezTo>
                    <a:pt x="3168" y="4576"/>
                    <a:pt x="3156" y="4159"/>
                    <a:pt x="3156" y="4135"/>
                  </a:cubicBezTo>
                  <a:cubicBezTo>
                    <a:pt x="3156" y="4100"/>
                    <a:pt x="3168" y="3516"/>
                    <a:pt x="3168" y="3445"/>
                  </a:cubicBezTo>
                  <a:cubicBezTo>
                    <a:pt x="3156" y="3385"/>
                    <a:pt x="3037" y="2254"/>
                    <a:pt x="3037" y="2123"/>
                  </a:cubicBezTo>
                  <a:cubicBezTo>
                    <a:pt x="3037" y="2004"/>
                    <a:pt x="3096" y="1659"/>
                    <a:pt x="3156" y="1504"/>
                  </a:cubicBezTo>
                  <a:cubicBezTo>
                    <a:pt x="3227" y="1349"/>
                    <a:pt x="3334" y="1242"/>
                    <a:pt x="3370" y="1099"/>
                  </a:cubicBezTo>
                  <a:cubicBezTo>
                    <a:pt x="3406" y="968"/>
                    <a:pt x="3323" y="718"/>
                    <a:pt x="3287" y="671"/>
                  </a:cubicBezTo>
                  <a:cubicBezTo>
                    <a:pt x="3282" y="661"/>
                    <a:pt x="3269" y="657"/>
                    <a:pt x="3251" y="657"/>
                  </a:cubicBezTo>
                  <a:cubicBezTo>
                    <a:pt x="3180" y="657"/>
                    <a:pt x="3027" y="718"/>
                    <a:pt x="2989" y="718"/>
                  </a:cubicBezTo>
                  <a:cubicBezTo>
                    <a:pt x="2987" y="719"/>
                    <a:pt x="2984" y="719"/>
                    <a:pt x="2982" y="719"/>
                  </a:cubicBezTo>
                  <a:cubicBezTo>
                    <a:pt x="2934" y="719"/>
                    <a:pt x="2867" y="615"/>
                    <a:pt x="2811" y="468"/>
                  </a:cubicBezTo>
                  <a:cubicBezTo>
                    <a:pt x="2739" y="314"/>
                    <a:pt x="2632" y="230"/>
                    <a:pt x="2465" y="171"/>
                  </a:cubicBezTo>
                  <a:cubicBezTo>
                    <a:pt x="2418" y="159"/>
                    <a:pt x="2346" y="135"/>
                    <a:pt x="2251" y="123"/>
                  </a:cubicBezTo>
                  <a:cubicBezTo>
                    <a:pt x="2049" y="75"/>
                    <a:pt x="1775" y="52"/>
                    <a:pt x="1608" y="52"/>
                  </a:cubicBezTo>
                  <a:lnTo>
                    <a:pt x="1537" y="52"/>
                  </a:lnTo>
                  <a:cubicBezTo>
                    <a:pt x="1346" y="64"/>
                    <a:pt x="1203" y="75"/>
                    <a:pt x="1084" y="75"/>
                  </a:cubicBezTo>
                  <a:cubicBezTo>
                    <a:pt x="1048" y="75"/>
                    <a:pt x="1001" y="75"/>
                    <a:pt x="941" y="64"/>
                  </a:cubicBezTo>
                  <a:cubicBezTo>
                    <a:pt x="787" y="52"/>
                    <a:pt x="548" y="16"/>
                    <a:pt x="406" y="4"/>
                  </a:cubicBezTo>
                  <a:cubicBezTo>
                    <a:pt x="386" y="2"/>
                    <a:pt x="368" y="1"/>
                    <a:pt x="351" y="1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8" name="Google Shape;11378;p35"/>
            <p:cNvSpPr/>
            <p:nvPr/>
          </p:nvSpPr>
          <p:spPr>
            <a:xfrm>
              <a:off x="-1578248" y="2732291"/>
              <a:ext cx="963" cy="74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9" name="Google Shape;11379;p35"/>
            <p:cNvSpPr/>
            <p:nvPr/>
          </p:nvSpPr>
          <p:spPr>
            <a:xfrm>
              <a:off x="-1574691" y="2732291"/>
              <a:ext cx="963" cy="74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0" name="Google Shape;11380;p35"/>
            <p:cNvSpPr/>
            <p:nvPr/>
          </p:nvSpPr>
          <p:spPr>
            <a:xfrm>
              <a:off x="-1549122" y="2470151"/>
              <a:ext cx="438672" cy="485437"/>
            </a:xfrm>
            <a:custGeom>
              <a:rect b="b" l="l" r="r" t="t"/>
              <a:pathLst>
                <a:path extrusionOk="0" h="6550" w="5919">
                  <a:moveTo>
                    <a:pt x="3775" y="1"/>
                  </a:moveTo>
                  <a:lnTo>
                    <a:pt x="3775" y="1537"/>
                  </a:lnTo>
                  <a:lnTo>
                    <a:pt x="2572" y="1596"/>
                  </a:lnTo>
                  <a:cubicBezTo>
                    <a:pt x="2572" y="1620"/>
                    <a:pt x="2572" y="1632"/>
                    <a:pt x="2572" y="1632"/>
                  </a:cubicBezTo>
                  <a:lnTo>
                    <a:pt x="1906" y="1644"/>
                  </a:lnTo>
                  <a:lnTo>
                    <a:pt x="655" y="1680"/>
                  </a:lnTo>
                  <a:lnTo>
                    <a:pt x="655" y="3989"/>
                  </a:lnTo>
                  <a:cubicBezTo>
                    <a:pt x="655" y="3989"/>
                    <a:pt x="429" y="3989"/>
                    <a:pt x="382" y="3954"/>
                  </a:cubicBezTo>
                  <a:cubicBezTo>
                    <a:pt x="334" y="3906"/>
                    <a:pt x="251" y="3811"/>
                    <a:pt x="203" y="3811"/>
                  </a:cubicBezTo>
                  <a:cubicBezTo>
                    <a:pt x="179" y="3811"/>
                    <a:pt x="84" y="3835"/>
                    <a:pt x="1" y="3847"/>
                  </a:cubicBezTo>
                  <a:lnTo>
                    <a:pt x="1" y="3989"/>
                  </a:lnTo>
                  <a:cubicBezTo>
                    <a:pt x="1" y="3989"/>
                    <a:pt x="1" y="3989"/>
                    <a:pt x="13" y="4001"/>
                  </a:cubicBezTo>
                  <a:cubicBezTo>
                    <a:pt x="13" y="4001"/>
                    <a:pt x="13" y="3989"/>
                    <a:pt x="13" y="3989"/>
                  </a:cubicBezTo>
                  <a:cubicBezTo>
                    <a:pt x="13" y="3989"/>
                    <a:pt x="536" y="4156"/>
                    <a:pt x="620" y="4216"/>
                  </a:cubicBezTo>
                  <a:cubicBezTo>
                    <a:pt x="715" y="4275"/>
                    <a:pt x="632" y="4525"/>
                    <a:pt x="620" y="4656"/>
                  </a:cubicBezTo>
                  <a:cubicBezTo>
                    <a:pt x="620" y="4763"/>
                    <a:pt x="644" y="4847"/>
                    <a:pt x="763" y="4954"/>
                  </a:cubicBezTo>
                  <a:cubicBezTo>
                    <a:pt x="775" y="4978"/>
                    <a:pt x="810" y="5001"/>
                    <a:pt x="834" y="5025"/>
                  </a:cubicBezTo>
                  <a:cubicBezTo>
                    <a:pt x="882" y="5061"/>
                    <a:pt x="929" y="5073"/>
                    <a:pt x="977" y="5073"/>
                  </a:cubicBezTo>
                  <a:cubicBezTo>
                    <a:pt x="1111" y="5073"/>
                    <a:pt x="1246" y="4989"/>
                    <a:pt x="1370" y="4989"/>
                  </a:cubicBezTo>
                  <a:cubicBezTo>
                    <a:pt x="1378" y="4989"/>
                    <a:pt x="1386" y="4989"/>
                    <a:pt x="1394" y="4990"/>
                  </a:cubicBezTo>
                  <a:lnTo>
                    <a:pt x="1406" y="4990"/>
                  </a:lnTo>
                  <a:cubicBezTo>
                    <a:pt x="1584" y="4990"/>
                    <a:pt x="1763" y="5311"/>
                    <a:pt x="1834" y="5359"/>
                  </a:cubicBezTo>
                  <a:cubicBezTo>
                    <a:pt x="1918" y="5418"/>
                    <a:pt x="2013" y="5621"/>
                    <a:pt x="2310" y="5644"/>
                  </a:cubicBezTo>
                  <a:cubicBezTo>
                    <a:pt x="2620" y="5680"/>
                    <a:pt x="3573" y="5787"/>
                    <a:pt x="4168" y="5811"/>
                  </a:cubicBezTo>
                  <a:cubicBezTo>
                    <a:pt x="4763" y="5835"/>
                    <a:pt x="5132" y="6133"/>
                    <a:pt x="5299" y="6240"/>
                  </a:cubicBezTo>
                  <a:cubicBezTo>
                    <a:pt x="5454" y="6347"/>
                    <a:pt x="5835" y="6514"/>
                    <a:pt x="5918" y="6549"/>
                  </a:cubicBezTo>
                  <a:lnTo>
                    <a:pt x="5870" y="120"/>
                  </a:lnTo>
                  <a:lnTo>
                    <a:pt x="5870" y="1"/>
                  </a:ln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1" name="Google Shape;11381;p35"/>
            <p:cNvSpPr/>
            <p:nvPr/>
          </p:nvSpPr>
          <p:spPr>
            <a:xfrm>
              <a:off x="-1728254" y="2145756"/>
              <a:ext cx="382198" cy="620099"/>
            </a:xfrm>
            <a:custGeom>
              <a:rect b="b" l="l" r="r" t="t"/>
              <a:pathLst>
                <a:path extrusionOk="0" h="8367" w="5157">
                  <a:moveTo>
                    <a:pt x="1203" y="0"/>
                  </a:moveTo>
                  <a:cubicBezTo>
                    <a:pt x="1112" y="0"/>
                    <a:pt x="1032" y="20"/>
                    <a:pt x="977" y="80"/>
                  </a:cubicBezTo>
                  <a:cubicBezTo>
                    <a:pt x="822" y="246"/>
                    <a:pt x="632" y="556"/>
                    <a:pt x="382" y="616"/>
                  </a:cubicBezTo>
                  <a:cubicBezTo>
                    <a:pt x="286" y="651"/>
                    <a:pt x="144" y="663"/>
                    <a:pt x="1" y="675"/>
                  </a:cubicBezTo>
                  <a:cubicBezTo>
                    <a:pt x="36" y="711"/>
                    <a:pt x="60" y="735"/>
                    <a:pt x="72" y="770"/>
                  </a:cubicBezTo>
                  <a:cubicBezTo>
                    <a:pt x="108" y="866"/>
                    <a:pt x="132" y="1080"/>
                    <a:pt x="167" y="1175"/>
                  </a:cubicBezTo>
                  <a:cubicBezTo>
                    <a:pt x="203" y="1270"/>
                    <a:pt x="298" y="1282"/>
                    <a:pt x="346" y="1342"/>
                  </a:cubicBezTo>
                  <a:cubicBezTo>
                    <a:pt x="346" y="1366"/>
                    <a:pt x="358" y="1378"/>
                    <a:pt x="358" y="1389"/>
                  </a:cubicBezTo>
                  <a:lnTo>
                    <a:pt x="370" y="1389"/>
                  </a:lnTo>
                  <a:cubicBezTo>
                    <a:pt x="370" y="1401"/>
                    <a:pt x="370" y="1413"/>
                    <a:pt x="382" y="1425"/>
                  </a:cubicBezTo>
                  <a:cubicBezTo>
                    <a:pt x="382" y="1437"/>
                    <a:pt x="382" y="1449"/>
                    <a:pt x="382" y="1449"/>
                  </a:cubicBezTo>
                  <a:cubicBezTo>
                    <a:pt x="405" y="1508"/>
                    <a:pt x="417" y="1580"/>
                    <a:pt x="405" y="1663"/>
                  </a:cubicBezTo>
                  <a:cubicBezTo>
                    <a:pt x="405" y="1806"/>
                    <a:pt x="370" y="1818"/>
                    <a:pt x="358" y="1925"/>
                  </a:cubicBezTo>
                  <a:cubicBezTo>
                    <a:pt x="346" y="2020"/>
                    <a:pt x="417" y="2080"/>
                    <a:pt x="441" y="2151"/>
                  </a:cubicBezTo>
                  <a:cubicBezTo>
                    <a:pt x="465" y="2211"/>
                    <a:pt x="560" y="2199"/>
                    <a:pt x="596" y="2211"/>
                  </a:cubicBezTo>
                  <a:cubicBezTo>
                    <a:pt x="632" y="2223"/>
                    <a:pt x="691" y="2247"/>
                    <a:pt x="727" y="2294"/>
                  </a:cubicBezTo>
                  <a:cubicBezTo>
                    <a:pt x="775" y="2330"/>
                    <a:pt x="727" y="2425"/>
                    <a:pt x="739" y="2497"/>
                  </a:cubicBezTo>
                  <a:cubicBezTo>
                    <a:pt x="739" y="2580"/>
                    <a:pt x="739" y="2806"/>
                    <a:pt x="727" y="2890"/>
                  </a:cubicBezTo>
                  <a:cubicBezTo>
                    <a:pt x="727" y="2961"/>
                    <a:pt x="751" y="3140"/>
                    <a:pt x="751" y="3282"/>
                  </a:cubicBezTo>
                  <a:cubicBezTo>
                    <a:pt x="751" y="3425"/>
                    <a:pt x="739" y="3461"/>
                    <a:pt x="715" y="3568"/>
                  </a:cubicBezTo>
                  <a:cubicBezTo>
                    <a:pt x="703" y="3675"/>
                    <a:pt x="656" y="3663"/>
                    <a:pt x="596" y="3771"/>
                  </a:cubicBezTo>
                  <a:cubicBezTo>
                    <a:pt x="525" y="3890"/>
                    <a:pt x="548" y="4104"/>
                    <a:pt x="465" y="4306"/>
                  </a:cubicBezTo>
                  <a:cubicBezTo>
                    <a:pt x="394" y="4509"/>
                    <a:pt x="310" y="4604"/>
                    <a:pt x="298" y="4664"/>
                  </a:cubicBezTo>
                  <a:cubicBezTo>
                    <a:pt x="275" y="4723"/>
                    <a:pt x="227" y="4806"/>
                    <a:pt x="227" y="4878"/>
                  </a:cubicBezTo>
                  <a:cubicBezTo>
                    <a:pt x="239" y="4949"/>
                    <a:pt x="227" y="4985"/>
                    <a:pt x="203" y="5045"/>
                  </a:cubicBezTo>
                  <a:cubicBezTo>
                    <a:pt x="191" y="5104"/>
                    <a:pt x="144" y="5104"/>
                    <a:pt x="96" y="5211"/>
                  </a:cubicBezTo>
                  <a:cubicBezTo>
                    <a:pt x="36" y="5307"/>
                    <a:pt x="167" y="5318"/>
                    <a:pt x="263" y="5485"/>
                  </a:cubicBezTo>
                  <a:cubicBezTo>
                    <a:pt x="346" y="5664"/>
                    <a:pt x="370" y="5735"/>
                    <a:pt x="405" y="5854"/>
                  </a:cubicBezTo>
                  <a:cubicBezTo>
                    <a:pt x="453" y="5973"/>
                    <a:pt x="370" y="6045"/>
                    <a:pt x="310" y="6188"/>
                  </a:cubicBezTo>
                  <a:cubicBezTo>
                    <a:pt x="263" y="6330"/>
                    <a:pt x="286" y="6426"/>
                    <a:pt x="286" y="6509"/>
                  </a:cubicBezTo>
                  <a:cubicBezTo>
                    <a:pt x="513" y="6557"/>
                    <a:pt x="525" y="6711"/>
                    <a:pt x="536" y="6747"/>
                  </a:cubicBezTo>
                  <a:cubicBezTo>
                    <a:pt x="548" y="6783"/>
                    <a:pt x="691" y="7021"/>
                    <a:pt x="763" y="7081"/>
                  </a:cubicBezTo>
                  <a:cubicBezTo>
                    <a:pt x="846" y="7140"/>
                    <a:pt x="1084" y="7331"/>
                    <a:pt x="1156" y="7402"/>
                  </a:cubicBezTo>
                  <a:cubicBezTo>
                    <a:pt x="1215" y="7485"/>
                    <a:pt x="1263" y="7735"/>
                    <a:pt x="1322" y="7843"/>
                  </a:cubicBezTo>
                  <a:cubicBezTo>
                    <a:pt x="1359" y="7935"/>
                    <a:pt x="1446" y="7970"/>
                    <a:pt x="1544" y="7970"/>
                  </a:cubicBezTo>
                  <a:cubicBezTo>
                    <a:pt x="1573" y="7970"/>
                    <a:pt x="1602" y="7967"/>
                    <a:pt x="1632" y="7962"/>
                  </a:cubicBezTo>
                  <a:cubicBezTo>
                    <a:pt x="1691" y="7962"/>
                    <a:pt x="1763" y="7950"/>
                    <a:pt x="1846" y="7938"/>
                  </a:cubicBezTo>
                  <a:cubicBezTo>
                    <a:pt x="1906" y="7938"/>
                    <a:pt x="1977" y="7926"/>
                    <a:pt x="2025" y="7914"/>
                  </a:cubicBezTo>
                  <a:lnTo>
                    <a:pt x="2120" y="7914"/>
                  </a:lnTo>
                  <a:cubicBezTo>
                    <a:pt x="2180" y="7914"/>
                    <a:pt x="2227" y="8116"/>
                    <a:pt x="2263" y="8188"/>
                  </a:cubicBezTo>
                  <a:cubicBezTo>
                    <a:pt x="2275" y="8224"/>
                    <a:pt x="2346" y="8224"/>
                    <a:pt x="2418" y="8224"/>
                  </a:cubicBezTo>
                  <a:cubicBezTo>
                    <a:pt x="2501" y="8212"/>
                    <a:pt x="2596" y="8188"/>
                    <a:pt x="2620" y="8188"/>
                  </a:cubicBezTo>
                  <a:cubicBezTo>
                    <a:pt x="2668" y="8188"/>
                    <a:pt x="2751" y="8283"/>
                    <a:pt x="2799" y="8331"/>
                  </a:cubicBezTo>
                  <a:cubicBezTo>
                    <a:pt x="2846" y="8366"/>
                    <a:pt x="3072" y="8366"/>
                    <a:pt x="3072" y="8366"/>
                  </a:cubicBezTo>
                  <a:lnTo>
                    <a:pt x="3072" y="6057"/>
                  </a:lnTo>
                  <a:lnTo>
                    <a:pt x="4323" y="6021"/>
                  </a:lnTo>
                  <a:lnTo>
                    <a:pt x="4989" y="6009"/>
                  </a:lnTo>
                  <a:cubicBezTo>
                    <a:pt x="4989" y="6009"/>
                    <a:pt x="4989" y="5997"/>
                    <a:pt x="4989" y="5973"/>
                  </a:cubicBezTo>
                  <a:cubicBezTo>
                    <a:pt x="5025" y="5830"/>
                    <a:pt x="5156" y="5295"/>
                    <a:pt x="5156" y="5235"/>
                  </a:cubicBezTo>
                  <a:cubicBezTo>
                    <a:pt x="5156" y="5152"/>
                    <a:pt x="5013" y="4747"/>
                    <a:pt x="4918" y="4402"/>
                  </a:cubicBezTo>
                  <a:cubicBezTo>
                    <a:pt x="4835" y="4056"/>
                    <a:pt x="4585" y="3759"/>
                    <a:pt x="4620" y="3568"/>
                  </a:cubicBezTo>
                  <a:cubicBezTo>
                    <a:pt x="4656" y="3378"/>
                    <a:pt x="4799" y="3163"/>
                    <a:pt x="4727" y="2961"/>
                  </a:cubicBezTo>
                  <a:cubicBezTo>
                    <a:pt x="4644" y="2747"/>
                    <a:pt x="4358" y="2544"/>
                    <a:pt x="4275" y="2247"/>
                  </a:cubicBezTo>
                  <a:cubicBezTo>
                    <a:pt x="4180" y="1961"/>
                    <a:pt x="4132" y="1639"/>
                    <a:pt x="4049" y="1354"/>
                  </a:cubicBezTo>
                  <a:cubicBezTo>
                    <a:pt x="4025" y="1270"/>
                    <a:pt x="3989" y="1163"/>
                    <a:pt x="3965" y="1044"/>
                  </a:cubicBezTo>
                  <a:cubicBezTo>
                    <a:pt x="3906" y="782"/>
                    <a:pt x="3846" y="485"/>
                    <a:pt x="3846" y="485"/>
                  </a:cubicBezTo>
                  <a:cubicBezTo>
                    <a:pt x="3846" y="485"/>
                    <a:pt x="3715" y="473"/>
                    <a:pt x="3537" y="365"/>
                  </a:cubicBezTo>
                  <a:cubicBezTo>
                    <a:pt x="3396" y="275"/>
                    <a:pt x="3162" y="82"/>
                    <a:pt x="2985" y="82"/>
                  </a:cubicBezTo>
                  <a:cubicBezTo>
                    <a:pt x="2952" y="82"/>
                    <a:pt x="2922" y="89"/>
                    <a:pt x="2894" y="104"/>
                  </a:cubicBezTo>
                  <a:cubicBezTo>
                    <a:pt x="2727" y="181"/>
                    <a:pt x="2290" y="332"/>
                    <a:pt x="2155" y="332"/>
                  </a:cubicBezTo>
                  <a:cubicBezTo>
                    <a:pt x="2146" y="332"/>
                    <a:pt x="2138" y="331"/>
                    <a:pt x="2132" y="330"/>
                  </a:cubicBezTo>
                  <a:cubicBezTo>
                    <a:pt x="2025" y="306"/>
                    <a:pt x="1941" y="104"/>
                    <a:pt x="1715" y="80"/>
                  </a:cubicBezTo>
                  <a:cubicBezTo>
                    <a:pt x="1562" y="64"/>
                    <a:pt x="1365" y="0"/>
                    <a:pt x="1203" y="0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2" name="Google Shape;11382;p35"/>
            <p:cNvSpPr/>
            <p:nvPr/>
          </p:nvSpPr>
          <p:spPr>
            <a:xfrm>
              <a:off x="-1827937" y="2766680"/>
              <a:ext cx="759801" cy="522419"/>
            </a:xfrm>
            <a:custGeom>
              <a:rect b="b" l="l" r="r" t="t"/>
              <a:pathLst>
                <a:path extrusionOk="0" h="7049" w="10252">
                  <a:moveTo>
                    <a:pt x="3775" y="0"/>
                  </a:moveTo>
                  <a:cubicBezTo>
                    <a:pt x="3786" y="48"/>
                    <a:pt x="3870" y="834"/>
                    <a:pt x="3906" y="1429"/>
                  </a:cubicBezTo>
                  <a:cubicBezTo>
                    <a:pt x="3929" y="1774"/>
                    <a:pt x="3941" y="2060"/>
                    <a:pt x="3906" y="2108"/>
                  </a:cubicBezTo>
                  <a:cubicBezTo>
                    <a:pt x="3822" y="2239"/>
                    <a:pt x="3644" y="2322"/>
                    <a:pt x="3596" y="2405"/>
                  </a:cubicBezTo>
                  <a:cubicBezTo>
                    <a:pt x="3536" y="2489"/>
                    <a:pt x="3572" y="2644"/>
                    <a:pt x="3453" y="2739"/>
                  </a:cubicBezTo>
                  <a:cubicBezTo>
                    <a:pt x="3334" y="2846"/>
                    <a:pt x="3036" y="3048"/>
                    <a:pt x="2989" y="3072"/>
                  </a:cubicBezTo>
                  <a:cubicBezTo>
                    <a:pt x="2953" y="3084"/>
                    <a:pt x="2393" y="3584"/>
                    <a:pt x="2251" y="3667"/>
                  </a:cubicBezTo>
                  <a:cubicBezTo>
                    <a:pt x="2108" y="3763"/>
                    <a:pt x="1941" y="3798"/>
                    <a:pt x="1977" y="4013"/>
                  </a:cubicBezTo>
                  <a:cubicBezTo>
                    <a:pt x="2024" y="4239"/>
                    <a:pt x="2072" y="4418"/>
                    <a:pt x="1870" y="4537"/>
                  </a:cubicBezTo>
                  <a:cubicBezTo>
                    <a:pt x="1667" y="4668"/>
                    <a:pt x="1179" y="4668"/>
                    <a:pt x="1084" y="4739"/>
                  </a:cubicBezTo>
                  <a:cubicBezTo>
                    <a:pt x="988" y="4810"/>
                    <a:pt x="822" y="4977"/>
                    <a:pt x="798" y="5180"/>
                  </a:cubicBezTo>
                  <a:cubicBezTo>
                    <a:pt x="786" y="5358"/>
                    <a:pt x="750" y="5596"/>
                    <a:pt x="643" y="5668"/>
                  </a:cubicBezTo>
                  <a:cubicBezTo>
                    <a:pt x="631" y="5668"/>
                    <a:pt x="607" y="5680"/>
                    <a:pt x="596" y="5680"/>
                  </a:cubicBezTo>
                  <a:cubicBezTo>
                    <a:pt x="583" y="5681"/>
                    <a:pt x="570" y="5681"/>
                    <a:pt x="558" y="5681"/>
                  </a:cubicBezTo>
                  <a:cubicBezTo>
                    <a:pt x="437" y="5681"/>
                    <a:pt x="361" y="5632"/>
                    <a:pt x="274" y="5632"/>
                  </a:cubicBezTo>
                  <a:cubicBezTo>
                    <a:pt x="203" y="5632"/>
                    <a:pt x="96" y="5632"/>
                    <a:pt x="0" y="5668"/>
                  </a:cubicBezTo>
                  <a:cubicBezTo>
                    <a:pt x="12" y="5703"/>
                    <a:pt x="24" y="5739"/>
                    <a:pt x="36" y="5775"/>
                  </a:cubicBezTo>
                  <a:cubicBezTo>
                    <a:pt x="36" y="5787"/>
                    <a:pt x="48" y="5799"/>
                    <a:pt x="48" y="5811"/>
                  </a:cubicBezTo>
                  <a:cubicBezTo>
                    <a:pt x="48" y="5823"/>
                    <a:pt x="48" y="5823"/>
                    <a:pt x="48" y="5834"/>
                  </a:cubicBezTo>
                  <a:cubicBezTo>
                    <a:pt x="48" y="5834"/>
                    <a:pt x="48" y="5846"/>
                    <a:pt x="48" y="5846"/>
                  </a:cubicBezTo>
                  <a:cubicBezTo>
                    <a:pt x="60" y="5870"/>
                    <a:pt x="60" y="5894"/>
                    <a:pt x="60" y="5930"/>
                  </a:cubicBezTo>
                  <a:cubicBezTo>
                    <a:pt x="60" y="6025"/>
                    <a:pt x="60" y="6156"/>
                    <a:pt x="60" y="6323"/>
                  </a:cubicBezTo>
                  <a:cubicBezTo>
                    <a:pt x="60" y="6608"/>
                    <a:pt x="203" y="6715"/>
                    <a:pt x="203" y="6775"/>
                  </a:cubicBezTo>
                  <a:cubicBezTo>
                    <a:pt x="215" y="6835"/>
                    <a:pt x="298" y="6906"/>
                    <a:pt x="310" y="7049"/>
                  </a:cubicBezTo>
                  <a:lnTo>
                    <a:pt x="7727" y="6644"/>
                  </a:lnTo>
                  <a:cubicBezTo>
                    <a:pt x="7704" y="6549"/>
                    <a:pt x="7727" y="6406"/>
                    <a:pt x="7727" y="6287"/>
                  </a:cubicBezTo>
                  <a:cubicBezTo>
                    <a:pt x="7716" y="6132"/>
                    <a:pt x="7763" y="5787"/>
                    <a:pt x="7739" y="5727"/>
                  </a:cubicBezTo>
                  <a:cubicBezTo>
                    <a:pt x="7704" y="5680"/>
                    <a:pt x="7596" y="5537"/>
                    <a:pt x="7608" y="5430"/>
                  </a:cubicBezTo>
                  <a:cubicBezTo>
                    <a:pt x="7608" y="5334"/>
                    <a:pt x="7596" y="5263"/>
                    <a:pt x="7561" y="5191"/>
                  </a:cubicBezTo>
                  <a:cubicBezTo>
                    <a:pt x="7525" y="5108"/>
                    <a:pt x="7561" y="5049"/>
                    <a:pt x="7549" y="4965"/>
                  </a:cubicBezTo>
                  <a:cubicBezTo>
                    <a:pt x="7537" y="4894"/>
                    <a:pt x="7858" y="4834"/>
                    <a:pt x="7977" y="4822"/>
                  </a:cubicBezTo>
                  <a:cubicBezTo>
                    <a:pt x="7988" y="4821"/>
                    <a:pt x="7997" y="4821"/>
                    <a:pt x="8006" y="4821"/>
                  </a:cubicBezTo>
                  <a:cubicBezTo>
                    <a:pt x="8101" y="4821"/>
                    <a:pt x="8131" y="4877"/>
                    <a:pt x="8239" y="4953"/>
                  </a:cubicBezTo>
                  <a:cubicBezTo>
                    <a:pt x="8370" y="5025"/>
                    <a:pt x="8454" y="5049"/>
                    <a:pt x="8573" y="5096"/>
                  </a:cubicBezTo>
                  <a:cubicBezTo>
                    <a:pt x="8692" y="5132"/>
                    <a:pt x="8989" y="5227"/>
                    <a:pt x="9144" y="5311"/>
                  </a:cubicBezTo>
                  <a:cubicBezTo>
                    <a:pt x="9311" y="5394"/>
                    <a:pt x="9549" y="5394"/>
                    <a:pt x="9644" y="5394"/>
                  </a:cubicBezTo>
                  <a:cubicBezTo>
                    <a:pt x="9740" y="5394"/>
                    <a:pt x="10002" y="5227"/>
                    <a:pt x="10168" y="5120"/>
                  </a:cubicBezTo>
                  <a:cubicBezTo>
                    <a:pt x="10204" y="5108"/>
                    <a:pt x="10228" y="5084"/>
                    <a:pt x="10252" y="5072"/>
                  </a:cubicBezTo>
                  <a:cubicBezTo>
                    <a:pt x="10240" y="5037"/>
                    <a:pt x="10216" y="5001"/>
                    <a:pt x="10180" y="4977"/>
                  </a:cubicBezTo>
                  <a:cubicBezTo>
                    <a:pt x="10037" y="4810"/>
                    <a:pt x="9704" y="4632"/>
                    <a:pt x="9656" y="4537"/>
                  </a:cubicBezTo>
                  <a:cubicBezTo>
                    <a:pt x="9609" y="4441"/>
                    <a:pt x="9728" y="4013"/>
                    <a:pt x="9728" y="3798"/>
                  </a:cubicBezTo>
                  <a:cubicBezTo>
                    <a:pt x="9728" y="3584"/>
                    <a:pt x="9692" y="2560"/>
                    <a:pt x="9692" y="2560"/>
                  </a:cubicBezTo>
                  <a:cubicBezTo>
                    <a:pt x="9692" y="2560"/>
                    <a:pt x="9680" y="2560"/>
                    <a:pt x="9680" y="2548"/>
                  </a:cubicBezTo>
                  <a:lnTo>
                    <a:pt x="9680" y="2560"/>
                  </a:lnTo>
                  <a:cubicBezTo>
                    <a:pt x="9680" y="2560"/>
                    <a:pt x="9216" y="2358"/>
                    <a:pt x="9037" y="2239"/>
                  </a:cubicBezTo>
                  <a:cubicBezTo>
                    <a:pt x="9025" y="2239"/>
                    <a:pt x="9013" y="2227"/>
                    <a:pt x="9001" y="2215"/>
                  </a:cubicBezTo>
                  <a:cubicBezTo>
                    <a:pt x="8811" y="2084"/>
                    <a:pt x="8466" y="1834"/>
                    <a:pt x="7918" y="1810"/>
                  </a:cubicBezTo>
                  <a:cubicBezTo>
                    <a:pt x="7323" y="1786"/>
                    <a:pt x="6370" y="1679"/>
                    <a:pt x="6061" y="1643"/>
                  </a:cubicBezTo>
                  <a:cubicBezTo>
                    <a:pt x="5751" y="1620"/>
                    <a:pt x="5668" y="1417"/>
                    <a:pt x="5584" y="1358"/>
                  </a:cubicBezTo>
                  <a:cubicBezTo>
                    <a:pt x="5501" y="1310"/>
                    <a:pt x="5334" y="1000"/>
                    <a:pt x="5156" y="989"/>
                  </a:cubicBezTo>
                  <a:cubicBezTo>
                    <a:pt x="5025" y="989"/>
                    <a:pt x="4882" y="1072"/>
                    <a:pt x="4739" y="1072"/>
                  </a:cubicBezTo>
                  <a:cubicBezTo>
                    <a:pt x="4691" y="1072"/>
                    <a:pt x="4632" y="1060"/>
                    <a:pt x="4584" y="1024"/>
                  </a:cubicBezTo>
                  <a:cubicBezTo>
                    <a:pt x="4560" y="1000"/>
                    <a:pt x="4537" y="989"/>
                    <a:pt x="4525" y="977"/>
                  </a:cubicBezTo>
                  <a:cubicBezTo>
                    <a:pt x="4394" y="858"/>
                    <a:pt x="4358" y="762"/>
                    <a:pt x="4370" y="655"/>
                  </a:cubicBezTo>
                  <a:cubicBezTo>
                    <a:pt x="4382" y="524"/>
                    <a:pt x="4453" y="274"/>
                    <a:pt x="4370" y="215"/>
                  </a:cubicBezTo>
                  <a:cubicBezTo>
                    <a:pt x="4287" y="155"/>
                    <a:pt x="3858" y="24"/>
                    <a:pt x="3775" y="0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3" name="Google Shape;11383;p35"/>
            <p:cNvSpPr/>
            <p:nvPr/>
          </p:nvSpPr>
          <p:spPr>
            <a:xfrm>
              <a:off x="-1492647" y="2837236"/>
              <a:ext cx="15934" cy="8894"/>
            </a:xfrm>
            <a:custGeom>
              <a:rect b="b" l="l" r="r" t="t"/>
              <a:pathLst>
                <a:path extrusionOk="0" h="120" w="215">
                  <a:moveTo>
                    <a:pt x="1" y="1"/>
                  </a:moveTo>
                  <a:cubicBezTo>
                    <a:pt x="1" y="13"/>
                    <a:pt x="1" y="13"/>
                    <a:pt x="1" y="25"/>
                  </a:cubicBezTo>
                  <a:cubicBezTo>
                    <a:pt x="13" y="37"/>
                    <a:pt x="36" y="48"/>
                    <a:pt x="60" y="72"/>
                  </a:cubicBezTo>
                  <a:cubicBezTo>
                    <a:pt x="108" y="108"/>
                    <a:pt x="167" y="120"/>
                    <a:pt x="215" y="120"/>
                  </a:cubicBezTo>
                  <a:cubicBezTo>
                    <a:pt x="167" y="120"/>
                    <a:pt x="120" y="108"/>
                    <a:pt x="72" y="72"/>
                  </a:cubicBezTo>
                  <a:cubicBezTo>
                    <a:pt x="48" y="48"/>
                    <a:pt x="13" y="25"/>
                    <a:pt x="1" y="1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4" name="Google Shape;11384;p35"/>
            <p:cNvSpPr/>
            <p:nvPr/>
          </p:nvSpPr>
          <p:spPr>
            <a:xfrm>
              <a:off x="-1445882" y="2839904"/>
              <a:ext cx="335433" cy="116579"/>
            </a:xfrm>
            <a:custGeom>
              <a:rect b="b" l="l" r="r" t="t"/>
              <a:pathLst>
                <a:path extrusionOk="0" h="1573" w="4526">
                  <a:moveTo>
                    <a:pt x="1" y="1"/>
                  </a:moveTo>
                  <a:cubicBezTo>
                    <a:pt x="179" y="12"/>
                    <a:pt x="346" y="322"/>
                    <a:pt x="429" y="370"/>
                  </a:cubicBezTo>
                  <a:cubicBezTo>
                    <a:pt x="513" y="429"/>
                    <a:pt x="596" y="632"/>
                    <a:pt x="906" y="655"/>
                  </a:cubicBezTo>
                  <a:cubicBezTo>
                    <a:pt x="1215" y="691"/>
                    <a:pt x="2168" y="798"/>
                    <a:pt x="2763" y="822"/>
                  </a:cubicBezTo>
                  <a:cubicBezTo>
                    <a:pt x="3311" y="846"/>
                    <a:pt x="3656" y="1096"/>
                    <a:pt x="3846" y="1227"/>
                  </a:cubicBezTo>
                  <a:cubicBezTo>
                    <a:pt x="3858" y="1239"/>
                    <a:pt x="3870" y="1251"/>
                    <a:pt x="3882" y="1251"/>
                  </a:cubicBezTo>
                  <a:cubicBezTo>
                    <a:pt x="4061" y="1370"/>
                    <a:pt x="4525" y="1572"/>
                    <a:pt x="4525" y="1572"/>
                  </a:cubicBezTo>
                  <a:lnTo>
                    <a:pt x="4525" y="1560"/>
                  </a:lnTo>
                  <a:cubicBezTo>
                    <a:pt x="4442" y="1525"/>
                    <a:pt x="4049" y="1358"/>
                    <a:pt x="3906" y="1251"/>
                  </a:cubicBezTo>
                  <a:cubicBezTo>
                    <a:pt x="3739" y="1144"/>
                    <a:pt x="3370" y="846"/>
                    <a:pt x="2775" y="822"/>
                  </a:cubicBezTo>
                  <a:cubicBezTo>
                    <a:pt x="2180" y="798"/>
                    <a:pt x="1227" y="691"/>
                    <a:pt x="917" y="655"/>
                  </a:cubicBezTo>
                  <a:cubicBezTo>
                    <a:pt x="620" y="632"/>
                    <a:pt x="525" y="429"/>
                    <a:pt x="441" y="370"/>
                  </a:cubicBezTo>
                  <a:cubicBezTo>
                    <a:pt x="370" y="322"/>
                    <a:pt x="191" y="1"/>
                    <a:pt x="13" y="1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5" name="Google Shape;11385;p35"/>
            <p:cNvSpPr/>
            <p:nvPr/>
          </p:nvSpPr>
          <p:spPr>
            <a:xfrm>
              <a:off x="-1548232" y="2765791"/>
              <a:ext cx="55658" cy="73297"/>
            </a:xfrm>
            <a:custGeom>
              <a:rect b="b" l="l" r="r" t="t"/>
              <a:pathLst>
                <a:path extrusionOk="0" h="989" w="751">
                  <a:moveTo>
                    <a:pt x="1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84" y="36"/>
                    <a:pt x="513" y="167"/>
                    <a:pt x="596" y="227"/>
                  </a:cubicBezTo>
                  <a:cubicBezTo>
                    <a:pt x="679" y="286"/>
                    <a:pt x="608" y="536"/>
                    <a:pt x="596" y="667"/>
                  </a:cubicBezTo>
                  <a:cubicBezTo>
                    <a:pt x="596" y="774"/>
                    <a:pt x="620" y="870"/>
                    <a:pt x="751" y="989"/>
                  </a:cubicBezTo>
                  <a:cubicBezTo>
                    <a:pt x="751" y="977"/>
                    <a:pt x="751" y="977"/>
                    <a:pt x="739" y="965"/>
                  </a:cubicBezTo>
                  <a:cubicBezTo>
                    <a:pt x="632" y="858"/>
                    <a:pt x="608" y="774"/>
                    <a:pt x="608" y="667"/>
                  </a:cubicBezTo>
                  <a:cubicBezTo>
                    <a:pt x="620" y="536"/>
                    <a:pt x="703" y="286"/>
                    <a:pt x="608" y="227"/>
                  </a:cubicBezTo>
                  <a:cubicBezTo>
                    <a:pt x="524" y="16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6" name="Google Shape;11386;p35"/>
            <p:cNvSpPr/>
            <p:nvPr/>
          </p:nvSpPr>
          <p:spPr>
            <a:xfrm>
              <a:off x="-1578248" y="2732291"/>
              <a:ext cx="963" cy="74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7" name="Google Shape;11387;p35"/>
            <p:cNvSpPr/>
            <p:nvPr/>
          </p:nvSpPr>
          <p:spPr>
            <a:xfrm>
              <a:off x="-1574691" y="2732291"/>
              <a:ext cx="963" cy="74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8" name="Google Shape;11388;p35"/>
            <p:cNvSpPr/>
            <p:nvPr/>
          </p:nvSpPr>
          <p:spPr>
            <a:xfrm>
              <a:off x="-1492647" y="2837236"/>
              <a:ext cx="15934" cy="8894"/>
            </a:xfrm>
            <a:custGeom>
              <a:rect b="b" l="l" r="r" t="t"/>
              <a:pathLst>
                <a:path extrusionOk="0" h="120" w="215">
                  <a:moveTo>
                    <a:pt x="1" y="1"/>
                  </a:moveTo>
                  <a:cubicBezTo>
                    <a:pt x="1" y="13"/>
                    <a:pt x="1" y="13"/>
                    <a:pt x="1" y="25"/>
                  </a:cubicBezTo>
                  <a:cubicBezTo>
                    <a:pt x="13" y="37"/>
                    <a:pt x="36" y="48"/>
                    <a:pt x="60" y="72"/>
                  </a:cubicBezTo>
                  <a:cubicBezTo>
                    <a:pt x="108" y="108"/>
                    <a:pt x="167" y="120"/>
                    <a:pt x="215" y="120"/>
                  </a:cubicBezTo>
                  <a:cubicBezTo>
                    <a:pt x="167" y="120"/>
                    <a:pt x="120" y="108"/>
                    <a:pt x="72" y="72"/>
                  </a:cubicBezTo>
                  <a:cubicBezTo>
                    <a:pt x="48" y="48"/>
                    <a:pt x="13" y="25"/>
                    <a:pt x="1" y="1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9" name="Google Shape;11389;p35"/>
            <p:cNvSpPr/>
            <p:nvPr/>
          </p:nvSpPr>
          <p:spPr>
            <a:xfrm>
              <a:off x="-1445882" y="2839904"/>
              <a:ext cx="335433" cy="116579"/>
            </a:xfrm>
            <a:custGeom>
              <a:rect b="b" l="l" r="r" t="t"/>
              <a:pathLst>
                <a:path extrusionOk="0" h="1573" w="4526">
                  <a:moveTo>
                    <a:pt x="1" y="1"/>
                  </a:moveTo>
                  <a:cubicBezTo>
                    <a:pt x="179" y="12"/>
                    <a:pt x="346" y="322"/>
                    <a:pt x="429" y="370"/>
                  </a:cubicBezTo>
                  <a:cubicBezTo>
                    <a:pt x="513" y="429"/>
                    <a:pt x="596" y="632"/>
                    <a:pt x="906" y="655"/>
                  </a:cubicBezTo>
                  <a:cubicBezTo>
                    <a:pt x="1215" y="691"/>
                    <a:pt x="2168" y="798"/>
                    <a:pt x="2763" y="822"/>
                  </a:cubicBezTo>
                  <a:cubicBezTo>
                    <a:pt x="3311" y="846"/>
                    <a:pt x="3656" y="1096"/>
                    <a:pt x="3846" y="1227"/>
                  </a:cubicBezTo>
                  <a:cubicBezTo>
                    <a:pt x="3858" y="1239"/>
                    <a:pt x="3870" y="1251"/>
                    <a:pt x="3882" y="1251"/>
                  </a:cubicBezTo>
                  <a:cubicBezTo>
                    <a:pt x="4061" y="1370"/>
                    <a:pt x="4525" y="1572"/>
                    <a:pt x="4525" y="1572"/>
                  </a:cubicBezTo>
                  <a:lnTo>
                    <a:pt x="4525" y="1560"/>
                  </a:lnTo>
                  <a:cubicBezTo>
                    <a:pt x="4442" y="1525"/>
                    <a:pt x="4049" y="1358"/>
                    <a:pt x="3906" y="1251"/>
                  </a:cubicBezTo>
                  <a:cubicBezTo>
                    <a:pt x="3739" y="1144"/>
                    <a:pt x="3370" y="846"/>
                    <a:pt x="2775" y="822"/>
                  </a:cubicBezTo>
                  <a:cubicBezTo>
                    <a:pt x="2180" y="798"/>
                    <a:pt x="1227" y="691"/>
                    <a:pt x="917" y="655"/>
                  </a:cubicBezTo>
                  <a:cubicBezTo>
                    <a:pt x="620" y="632"/>
                    <a:pt x="525" y="429"/>
                    <a:pt x="441" y="370"/>
                  </a:cubicBezTo>
                  <a:cubicBezTo>
                    <a:pt x="370" y="322"/>
                    <a:pt x="191" y="1"/>
                    <a:pt x="13" y="1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0" name="Google Shape;11390;p35"/>
            <p:cNvSpPr/>
            <p:nvPr/>
          </p:nvSpPr>
          <p:spPr>
            <a:xfrm>
              <a:off x="-1548232" y="2765791"/>
              <a:ext cx="55658" cy="73297"/>
            </a:xfrm>
            <a:custGeom>
              <a:rect b="b" l="l" r="r" t="t"/>
              <a:pathLst>
                <a:path extrusionOk="0" h="989" w="751">
                  <a:moveTo>
                    <a:pt x="1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84" y="36"/>
                    <a:pt x="513" y="167"/>
                    <a:pt x="596" y="227"/>
                  </a:cubicBezTo>
                  <a:cubicBezTo>
                    <a:pt x="679" y="286"/>
                    <a:pt x="608" y="536"/>
                    <a:pt x="596" y="667"/>
                  </a:cubicBezTo>
                  <a:cubicBezTo>
                    <a:pt x="596" y="774"/>
                    <a:pt x="620" y="870"/>
                    <a:pt x="751" y="989"/>
                  </a:cubicBezTo>
                  <a:cubicBezTo>
                    <a:pt x="751" y="977"/>
                    <a:pt x="751" y="977"/>
                    <a:pt x="739" y="965"/>
                  </a:cubicBezTo>
                  <a:cubicBezTo>
                    <a:pt x="632" y="858"/>
                    <a:pt x="608" y="774"/>
                    <a:pt x="608" y="667"/>
                  </a:cubicBezTo>
                  <a:cubicBezTo>
                    <a:pt x="620" y="536"/>
                    <a:pt x="703" y="286"/>
                    <a:pt x="608" y="227"/>
                  </a:cubicBezTo>
                  <a:cubicBezTo>
                    <a:pt x="524" y="16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1" name="Google Shape;11391;p35"/>
            <p:cNvSpPr/>
            <p:nvPr/>
          </p:nvSpPr>
          <p:spPr>
            <a:xfrm>
              <a:off x="-1831494" y="972390"/>
              <a:ext cx="1752538" cy="3484992"/>
            </a:xfrm>
            <a:custGeom>
              <a:rect b="b" l="l" r="r" t="t"/>
              <a:pathLst>
                <a:path extrusionOk="0" h="47023" w="23647">
                  <a:moveTo>
                    <a:pt x="6061" y="100"/>
                  </a:moveTo>
                  <a:cubicBezTo>
                    <a:pt x="6132" y="136"/>
                    <a:pt x="6430" y="315"/>
                    <a:pt x="6513" y="398"/>
                  </a:cubicBezTo>
                  <a:cubicBezTo>
                    <a:pt x="6537" y="410"/>
                    <a:pt x="6573" y="446"/>
                    <a:pt x="6597" y="469"/>
                  </a:cubicBezTo>
                  <a:cubicBezTo>
                    <a:pt x="6763" y="636"/>
                    <a:pt x="6894" y="755"/>
                    <a:pt x="6978" y="755"/>
                  </a:cubicBezTo>
                  <a:lnTo>
                    <a:pt x="7002" y="755"/>
                  </a:lnTo>
                  <a:cubicBezTo>
                    <a:pt x="7061" y="731"/>
                    <a:pt x="7252" y="660"/>
                    <a:pt x="7335" y="660"/>
                  </a:cubicBezTo>
                  <a:cubicBezTo>
                    <a:pt x="7347" y="666"/>
                    <a:pt x="7365" y="669"/>
                    <a:pt x="7385" y="669"/>
                  </a:cubicBezTo>
                  <a:cubicBezTo>
                    <a:pt x="7406" y="669"/>
                    <a:pt x="7430" y="666"/>
                    <a:pt x="7454" y="660"/>
                  </a:cubicBezTo>
                  <a:cubicBezTo>
                    <a:pt x="7454" y="696"/>
                    <a:pt x="7454" y="731"/>
                    <a:pt x="7454" y="779"/>
                  </a:cubicBezTo>
                  <a:cubicBezTo>
                    <a:pt x="7454" y="779"/>
                    <a:pt x="7454" y="779"/>
                    <a:pt x="7454" y="791"/>
                  </a:cubicBezTo>
                  <a:cubicBezTo>
                    <a:pt x="7454" y="803"/>
                    <a:pt x="7454" y="815"/>
                    <a:pt x="7454" y="838"/>
                  </a:cubicBezTo>
                  <a:cubicBezTo>
                    <a:pt x="7454" y="838"/>
                    <a:pt x="7454" y="850"/>
                    <a:pt x="7454" y="850"/>
                  </a:cubicBezTo>
                  <a:cubicBezTo>
                    <a:pt x="7454" y="874"/>
                    <a:pt x="7454" y="886"/>
                    <a:pt x="7442" y="898"/>
                  </a:cubicBezTo>
                  <a:lnTo>
                    <a:pt x="7442" y="922"/>
                  </a:lnTo>
                  <a:lnTo>
                    <a:pt x="7442" y="969"/>
                  </a:lnTo>
                  <a:lnTo>
                    <a:pt x="7442" y="993"/>
                  </a:lnTo>
                  <a:cubicBezTo>
                    <a:pt x="7442" y="1005"/>
                    <a:pt x="7454" y="1029"/>
                    <a:pt x="7454" y="1041"/>
                  </a:cubicBezTo>
                  <a:cubicBezTo>
                    <a:pt x="7454" y="1053"/>
                    <a:pt x="7454" y="1065"/>
                    <a:pt x="7454" y="1065"/>
                  </a:cubicBezTo>
                  <a:cubicBezTo>
                    <a:pt x="7454" y="1088"/>
                    <a:pt x="7454" y="1100"/>
                    <a:pt x="7454" y="1112"/>
                  </a:cubicBezTo>
                  <a:cubicBezTo>
                    <a:pt x="7454" y="1124"/>
                    <a:pt x="7454" y="1136"/>
                    <a:pt x="7454" y="1136"/>
                  </a:cubicBezTo>
                  <a:cubicBezTo>
                    <a:pt x="7454" y="1160"/>
                    <a:pt x="7454" y="1172"/>
                    <a:pt x="7454" y="1184"/>
                  </a:cubicBezTo>
                  <a:cubicBezTo>
                    <a:pt x="7454" y="1196"/>
                    <a:pt x="7454" y="1208"/>
                    <a:pt x="7454" y="1208"/>
                  </a:cubicBezTo>
                  <a:cubicBezTo>
                    <a:pt x="7454" y="1219"/>
                    <a:pt x="7454" y="1231"/>
                    <a:pt x="7454" y="1243"/>
                  </a:cubicBezTo>
                  <a:cubicBezTo>
                    <a:pt x="7454" y="1255"/>
                    <a:pt x="7454" y="1267"/>
                    <a:pt x="7454" y="1279"/>
                  </a:cubicBezTo>
                  <a:cubicBezTo>
                    <a:pt x="7454" y="1291"/>
                    <a:pt x="7454" y="1303"/>
                    <a:pt x="7454" y="1315"/>
                  </a:cubicBezTo>
                  <a:cubicBezTo>
                    <a:pt x="7454" y="1327"/>
                    <a:pt x="7454" y="1339"/>
                    <a:pt x="7466" y="1350"/>
                  </a:cubicBezTo>
                  <a:cubicBezTo>
                    <a:pt x="7466" y="1362"/>
                    <a:pt x="7466" y="1374"/>
                    <a:pt x="7466" y="1386"/>
                  </a:cubicBezTo>
                  <a:cubicBezTo>
                    <a:pt x="7466" y="1398"/>
                    <a:pt x="7466" y="1398"/>
                    <a:pt x="7466" y="1410"/>
                  </a:cubicBezTo>
                  <a:cubicBezTo>
                    <a:pt x="7466" y="1422"/>
                    <a:pt x="7466" y="1434"/>
                    <a:pt x="7466" y="1446"/>
                  </a:cubicBezTo>
                  <a:cubicBezTo>
                    <a:pt x="7466" y="1458"/>
                    <a:pt x="7478" y="1469"/>
                    <a:pt x="7478" y="1469"/>
                  </a:cubicBezTo>
                  <a:cubicBezTo>
                    <a:pt x="7478" y="1481"/>
                    <a:pt x="7478" y="1493"/>
                    <a:pt x="7478" y="1505"/>
                  </a:cubicBezTo>
                  <a:cubicBezTo>
                    <a:pt x="7478" y="1505"/>
                    <a:pt x="7478" y="1517"/>
                    <a:pt x="7478" y="1529"/>
                  </a:cubicBezTo>
                  <a:cubicBezTo>
                    <a:pt x="7478" y="1541"/>
                    <a:pt x="7490" y="1541"/>
                    <a:pt x="7490" y="1553"/>
                  </a:cubicBezTo>
                  <a:cubicBezTo>
                    <a:pt x="7490" y="1565"/>
                    <a:pt x="7490" y="1577"/>
                    <a:pt x="7490" y="1589"/>
                  </a:cubicBezTo>
                  <a:cubicBezTo>
                    <a:pt x="7490" y="1589"/>
                    <a:pt x="7490" y="1589"/>
                    <a:pt x="7502" y="1600"/>
                  </a:cubicBezTo>
                  <a:cubicBezTo>
                    <a:pt x="7502" y="1612"/>
                    <a:pt x="7502" y="1624"/>
                    <a:pt x="7513" y="1636"/>
                  </a:cubicBezTo>
                  <a:cubicBezTo>
                    <a:pt x="7609" y="1922"/>
                    <a:pt x="7680" y="1970"/>
                    <a:pt x="7764" y="2017"/>
                  </a:cubicBezTo>
                  <a:cubicBezTo>
                    <a:pt x="7823" y="2053"/>
                    <a:pt x="7906" y="2231"/>
                    <a:pt x="7942" y="2351"/>
                  </a:cubicBezTo>
                  <a:cubicBezTo>
                    <a:pt x="7978" y="2458"/>
                    <a:pt x="8204" y="2755"/>
                    <a:pt x="8335" y="2755"/>
                  </a:cubicBezTo>
                  <a:cubicBezTo>
                    <a:pt x="8633" y="2755"/>
                    <a:pt x="8716" y="2767"/>
                    <a:pt x="8740" y="2779"/>
                  </a:cubicBezTo>
                  <a:cubicBezTo>
                    <a:pt x="8799" y="2803"/>
                    <a:pt x="9014" y="2993"/>
                    <a:pt x="9026" y="3089"/>
                  </a:cubicBezTo>
                  <a:cubicBezTo>
                    <a:pt x="9026" y="3113"/>
                    <a:pt x="9026" y="3136"/>
                    <a:pt x="9026" y="3172"/>
                  </a:cubicBezTo>
                  <a:cubicBezTo>
                    <a:pt x="9037" y="3351"/>
                    <a:pt x="9085" y="3827"/>
                    <a:pt x="8954" y="3958"/>
                  </a:cubicBezTo>
                  <a:cubicBezTo>
                    <a:pt x="8930" y="3982"/>
                    <a:pt x="8895" y="4017"/>
                    <a:pt x="8859" y="4041"/>
                  </a:cubicBezTo>
                  <a:cubicBezTo>
                    <a:pt x="8847" y="4053"/>
                    <a:pt x="8835" y="4065"/>
                    <a:pt x="8823" y="4077"/>
                  </a:cubicBezTo>
                  <a:cubicBezTo>
                    <a:pt x="8776" y="4125"/>
                    <a:pt x="8716" y="4160"/>
                    <a:pt x="8668" y="4208"/>
                  </a:cubicBezTo>
                  <a:cubicBezTo>
                    <a:pt x="8573" y="4279"/>
                    <a:pt x="8490" y="4339"/>
                    <a:pt x="8442" y="4351"/>
                  </a:cubicBezTo>
                  <a:cubicBezTo>
                    <a:pt x="8442" y="4327"/>
                    <a:pt x="8442" y="4315"/>
                    <a:pt x="8442" y="4291"/>
                  </a:cubicBezTo>
                  <a:cubicBezTo>
                    <a:pt x="8430" y="4232"/>
                    <a:pt x="8430" y="4136"/>
                    <a:pt x="8323" y="4125"/>
                  </a:cubicBezTo>
                  <a:lnTo>
                    <a:pt x="8287" y="4125"/>
                  </a:lnTo>
                  <a:cubicBezTo>
                    <a:pt x="8264" y="4125"/>
                    <a:pt x="8228" y="4136"/>
                    <a:pt x="8204" y="4136"/>
                  </a:cubicBezTo>
                  <a:cubicBezTo>
                    <a:pt x="8180" y="4148"/>
                    <a:pt x="8156" y="4160"/>
                    <a:pt x="8133" y="4160"/>
                  </a:cubicBezTo>
                  <a:cubicBezTo>
                    <a:pt x="8133" y="4172"/>
                    <a:pt x="8121" y="4172"/>
                    <a:pt x="8121" y="4172"/>
                  </a:cubicBezTo>
                  <a:cubicBezTo>
                    <a:pt x="8097" y="4184"/>
                    <a:pt x="8085" y="4196"/>
                    <a:pt x="8061" y="4208"/>
                  </a:cubicBezTo>
                  <a:cubicBezTo>
                    <a:pt x="8037" y="4220"/>
                    <a:pt x="8025" y="4244"/>
                    <a:pt x="8014" y="4256"/>
                  </a:cubicBezTo>
                  <a:cubicBezTo>
                    <a:pt x="7990" y="4279"/>
                    <a:pt x="7966" y="4291"/>
                    <a:pt x="7954" y="4291"/>
                  </a:cubicBezTo>
                  <a:cubicBezTo>
                    <a:pt x="7951" y="4294"/>
                    <a:pt x="7948" y="4296"/>
                    <a:pt x="7944" y="4296"/>
                  </a:cubicBezTo>
                  <a:cubicBezTo>
                    <a:pt x="7935" y="4296"/>
                    <a:pt x="7924" y="4285"/>
                    <a:pt x="7906" y="4267"/>
                  </a:cubicBezTo>
                  <a:lnTo>
                    <a:pt x="7883" y="4256"/>
                  </a:lnTo>
                  <a:cubicBezTo>
                    <a:pt x="7835" y="4232"/>
                    <a:pt x="7775" y="4196"/>
                    <a:pt x="7716" y="4184"/>
                  </a:cubicBezTo>
                  <a:cubicBezTo>
                    <a:pt x="7692" y="4172"/>
                    <a:pt x="7668" y="4172"/>
                    <a:pt x="7644" y="4172"/>
                  </a:cubicBezTo>
                  <a:lnTo>
                    <a:pt x="7585" y="4172"/>
                  </a:lnTo>
                  <a:cubicBezTo>
                    <a:pt x="7561" y="4184"/>
                    <a:pt x="7537" y="4196"/>
                    <a:pt x="7513" y="4196"/>
                  </a:cubicBezTo>
                  <a:cubicBezTo>
                    <a:pt x="7462" y="4215"/>
                    <a:pt x="7415" y="4227"/>
                    <a:pt x="7371" y="4227"/>
                  </a:cubicBezTo>
                  <a:cubicBezTo>
                    <a:pt x="7332" y="4227"/>
                    <a:pt x="7297" y="4218"/>
                    <a:pt x="7263" y="4196"/>
                  </a:cubicBezTo>
                  <a:cubicBezTo>
                    <a:pt x="7144" y="4089"/>
                    <a:pt x="6978" y="3922"/>
                    <a:pt x="6966" y="3875"/>
                  </a:cubicBezTo>
                  <a:cubicBezTo>
                    <a:pt x="6906" y="3684"/>
                    <a:pt x="6847" y="3577"/>
                    <a:pt x="6787" y="3541"/>
                  </a:cubicBezTo>
                  <a:cubicBezTo>
                    <a:pt x="6668" y="3482"/>
                    <a:pt x="6501" y="3363"/>
                    <a:pt x="6490" y="3303"/>
                  </a:cubicBezTo>
                  <a:cubicBezTo>
                    <a:pt x="6478" y="3279"/>
                    <a:pt x="6466" y="3196"/>
                    <a:pt x="6466" y="3101"/>
                  </a:cubicBezTo>
                  <a:cubicBezTo>
                    <a:pt x="6442" y="2886"/>
                    <a:pt x="6430" y="2720"/>
                    <a:pt x="6394" y="2660"/>
                  </a:cubicBezTo>
                  <a:lnTo>
                    <a:pt x="6382" y="2636"/>
                  </a:lnTo>
                  <a:cubicBezTo>
                    <a:pt x="6347" y="2565"/>
                    <a:pt x="6299" y="2470"/>
                    <a:pt x="6192" y="2470"/>
                  </a:cubicBezTo>
                  <a:cubicBezTo>
                    <a:pt x="6168" y="2470"/>
                    <a:pt x="6144" y="2470"/>
                    <a:pt x="6120" y="2482"/>
                  </a:cubicBezTo>
                  <a:cubicBezTo>
                    <a:pt x="6097" y="2482"/>
                    <a:pt x="6073" y="2493"/>
                    <a:pt x="6037" y="2493"/>
                  </a:cubicBezTo>
                  <a:cubicBezTo>
                    <a:pt x="5966" y="2505"/>
                    <a:pt x="5882" y="2517"/>
                    <a:pt x="5847" y="2589"/>
                  </a:cubicBezTo>
                  <a:cubicBezTo>
                    <a:pt x="5811" y="2636"/>
                    <a:pt x="5811" y="2708"/>
                    <a:pt x="5835" y="2791"/>
                  </a:cubicBezTo>
                  <a:cubicBezTo>
                    <a:pt x="5870" y="2910"/>
                    <a:pt x="5906" y="3053"/>
                    <a:pt x="5954" y="3172"/>
                  </a:cubicBezTo>
                  <a:cubicBezTo>
                    <a:pt x="5989" y="3291"/>
                    <a:pt x="6013" y="3398"/>
                    <a:pt x="6037" y="3446"/>
                  </a:cubicBezTo>
                  <a:cubicBezTo>
                    <a:pt x="6037" y="3470"/>
                    <a:pt x="6049" y="3494"/>
                    <a:pt x="6061" y="3529"/>
                  </a:cubicBezTo>
                  <a:cubicBezTo>
                    <a:pt x="6097" y="3636"/>
                    <a:pt x="6120" y="3720"/>
                    <a:pt x="6049" y="3779"/>
                  </a:cubicBezTo>
                  <a:cubicBezTo>
                    <a:pt x="6025" y="3803"/>
                    <a:pt x="6001" y="3827"/>
                    <a:pt x="5989" y="3851"/>
                  </a:cubicBezTo>
                  <a:cubicBezTo>
                    <a:pt x="5942" y="3898"/>
                    <a:pt x="5918" y="3910"/>
                    <a:pt x="5882" y="3910"/>
                  </a:cubicBezTo>
                  <a:cubicBezTo>
                    <a:pt x="5859" y="3910"/>
                    <a:pt x="5835" y="3910"/>
                    <a:pt x="5799" y="3898"/>
                  </a:cubicBezTo>
                  <a:cubicBezTo>
                    <a:pt x="5632" y="3827"/>
                    <a:pt x="5275" y="3589"/>
                    <a:pt x="5227" y="3541"/>
                  </a:cubicBezTo>
                  <a:cubicBezTo>
                    <a:pt x="5216" y="3541"/>
                    <a:pt x="5204" y="3541"/>
                    <a:pt x="5192" y="3529"/>
                  </a:cubicBezTo>
                  <a:cubicBezTo>
                    <a:pt x="5192" y="3529"/>
                    <a:pt x="5192" y="3517"/>
                    <a:pt x="5192" y="3517"/>
                  </a:cubicBezTo>
                  <a:cubicBezTo>
                    <a:pt x="5180" y="3517"/>
                    <a:pt x="5168" y="3505"/>
                    <a:pt x="5144" y="3494"/>
                  </a:cubicBezTo>
                  <a:cubicBezTo>
                    <a:pt x="5144" y="3494"/>
                    <a:pt x="5132" y="3482"/>
                    <a:pt x="5132" y="3482"/>
                  </a:cubicBezTo>
                  <a:cubicBezTo>
                    <a:pt x="5120" y="3470"/>
                    <a:pt x="5108" y="3458"/>
                    <a:pt x="5097" y="3458"/>
                  </a:cubicBezTo>
                  <a:cubicBezTo>
                    <a:pt x="5073" y="3446"/>
                    <a:pt x="5061" y="3434"/>
                    <a:pt x="5049" y="3422"/>
                  </a:cubicBezTo>
                  <a:cubicBezTo>
                    <a:pt x="5037" y="3410"/>
                    <a:pt x="5037" y="3410"/>
                    <a:pt x="5025" y="3410"/>
                  </a:cubicBezTo>
                  <a:cubicBezTo>
                    <a:pt x="5001" y="3386"/>
                    <a:pt x="4977" y="3374"/>
                    <a:pt x="4954" y="3351"/>
                  </a:cubicBezTo>
                  <a:cubicBezTo>
                    <a:pt x="4870" y="3303"/>
                    <a:pt x="4799" y="3244"/>
                    <a:pt x="4727" y="3196"/>
                  </a:cubicBezTo>
                  <a:cubicBezTo>
                    <a:pt x="4739" y="3053"/>
                    <a:pt x="4775" y="2803"/>
                    <a:pt x="4823" y="2672"/>
                  </a:cubicBezTo>
                  <a:cubicBezTo>
                    <a:pt x="4835" y="2624"/>
                    <a:pt x="4858" y="2565"/>
                    <a:pt x="4882" y="2517"/>
                  </a:cubicBezTo>
                  <a:cubicBezTo>
                    <a:pt x="4942" y="2351"/>
                    <a:pt x="4977" y="2255"/>
                    <a:pt x="4966" y="2196"/>
                  </a:cubicBezTo>
                  <a:cubicBezTo>
                    <a:pt x="4942" y="2124"/>
                    <a:pt x="4858" y="1970"/>
                    <a:pt x="4823" y="1910"/>
                  </a:cubicBezTo>
                  <a:cubicBezTo>
                    <a:pt x="4823" y="1910"/>
                    <a:pt x="4811" y="1898"/>
                    <a:pt x="4799" y="1886"/>
                  </a:cubicBezTo>
                  <a:cubicBezTo>
                    <a:pt x="4775" y="1850"/>
                    <a:pt x="4751" y="1827"/>
                    <a:pt x="4775" y="1755"/>
                  </a:cubicBezTo>
                  <a:cubicBezTo>
                    <a:pt x="4799" y="1684"/>
                    <a:pt x="4858" y="1600"/>
                    <a:pt x="4906" y="1541"/>
                  </a:cubicBezTo>
                  <a:cubicBezTo>
                    <a:pt x="4930" y="1505"/>
                    <a:pt x="4954" y="1469"/>
                    <a:pt x="4966" y="1446"/>
                  </a:cubicBezTo>
                  <a:cubicBezTo>
                    <a:pt x="5001" y="1374"/>
                    <a:pt x="5156" y="1112"/>
                    <a:pt x="5239" y="1005"/>
                  </a:cubicBezTo>
                  <a:cubicBezTo>
                    <a:pt x="5263" y="969"/>
                    <a:pt x="5275" y="946"/>
                    <a:pt x="5287" y="922"/>
                  </a:cubicBezTo>
                  <a:cubicBezTo>
                    <a:pt x="5335" y="850"/>
                    <a:pt x="5347" y="827"/>
                    <a:pt x="5454" y="815"/>
                  </a:cubicBezTo>
                  <a:cubicBezTo>
                    <a:pt x="5644" y="815"/>
                    <a:pt x="5763" y="779"/>
                    <a:pt x="5859" y="707"/>
                  </a:cubicBezTo>
                  <a:cubicBezTo>
                    <a:pt x="5942" y="624"/>
                    <a:pt x="6013" y="565"/>
                    <a:pt x="6037" y="469"/>
                  </a:cubicBezTo>
                  <a:cubicBezTo>
                    <a:pt x="6049" y="386"/>
                    <a:pt x="6061" y="267"/>
                    <a:pt x="6061" y="219"/>
                  </a:cubicBezTo>
                  <a:cubicBezTo>
                    <a:pt x="6061" y="219"/>
                    <a:pt x="6061" y="207"/>
                    <a:pt x="6061" y="196"/>
                  </a:cubicBezTo>
                  <a:cubicBezTo>
                    <a:pt x="6049" y="148"/>
                    <a:pt x="6049" y="112"/>
                    <a:pt x="6061" y="100"/>
                  </a:cubicBezTo>
                  <a:close/>
                  <a:moveTo>
                    <a:pt x="9692" y="386"/>
                  </a:moveTo>
                  <a:cubicBezTo>
                    <a:pt x="9966" y="386"/>
                    <a:pt x="10502" y="422"/>
                    <a:pt x="10621" y="434"/>
                  </a:cubicBezTo>
                  <a:cubicBezTo>
                    <a:pt x="10657" y="446"/>
                    <a:pt x="10681" y="446"/>
                    <a:pt x="10716" y="446"/>
                  </a:cubicBezTo>
                  <a:cubicBezTo>
                    <a:pt x="10800" y="457"/>
                    <a:pt x="10859" y="457"/>
                    <a:pt x="10942" y="541"/>
                  </a:cubicBezTo>
                  <a:cubicBezTo>
                    <a:pt x="10990" y="600"/>
                    <a:pt x="11038" y="672"/>
                    <a:pt x="11073" y="743"/>
                  </a:cubicBezTo>
                  <a:cubicBezTo>
                    <a:pt x="11145" y="827"/>
                    <a:pt x="11204" y="910"/>
                    <a:pt x="11264" y="969"/>
                  </a:cubicBezTo>
                  <a:cubicBezTo>
                    <a:pt x="11335" y="1065"/>
                    <a:pt x="11514" y="1100"/>
                    <a:pt x="11645" y="1136"/>
                  </a:cubicBezTo>
                  <a:lnTo>
                    <a:pt x="11657" y="1136"/>
                  </a:lnTo>
                  <a:lnTo>
                    <a:pt x="11657" y="1505"/>
                  </a:lnTo>
                  <a:lnTo>
                    <a:pt x="11704" y="3648"/>
                  </a:lnTo>
                  <a:lnTo>
                    <a:pt x="11704" y="4029"/>
                  </a:lnTo>
                  <a:lnTo>
                    <a:pt x="10252" y="5922"/>
                  </a:lnTo>
                  <a:lnTo>
                    <a:pt x="10145" y="5922"/>
                  </a:lnTo>
                  <a:cubicBezTo>
                    <a:pt x="10145" y="5922"/>
                    <a:pt x="10133" y="5922"/>
                    <a:pt x="10121" y="5910"/>
                  </a:cubicBezTo>
                  <a:lnTo>
                    <a:pt x="10050" y="5910"/>
                  </a:lnTo>
                  <a:cubicBezTo>
                    <a:pt x="10026" y="5910"/>
                    <a:pt x="10002" y="5910"/>
                    <a:pt x="9978" y="5899"/>
                  </a:cubicBezTo>
                  <a:lnTo>
                    <a:pt x="9895" y="5899"/>
                  </a:lnTo>
                  <a:cubicBezTo>
                    <a:pt x="9895" y="5899"/>
                    <a:pt x="9883" y="5899"/>
                    <a:pt x="9883" y="5887"/>
                  </a:cubicBezTo>
                  <a:lnTo>
                    <a:pt x="9788" y="5887"/>
                  </a:lnTo>
                  <a:cubicBezTo>
                    <a:pt x="9764" y="5875"/>
                    <a:pt x="9740" y="5875"/>
                    <a:pt x="9716" y="5875"/>
                  </a:cubicBezTo>
                  <a:cubicBezTo>
                    <a:pt x="9692" y="5875"/>
                    <a:pt x="9669" y="5863"/>
                    <a:pt x="9645" y="5863"/>
                  </a:cubicBezTo>
                  <a:lnTo>
                    <a:pt x="9526" y="5863"/>
                  </a:lnTo>
                  <a:cubicBezTo>
                    <a:pt x="9407" y="5863"/>
                    <a:pt x="9288" y="5875"/>
                    <a:pt x="9216" y="5899"/>
                  </a:cubicBezTo>
                  <a:lnTo>
                    <a:pt x="9157" y="5899"/>
                  </a:lnTo>
                  <a:cubicBezTo>
                    <a:pt x="9049" y="5922"/>
                    <a:pt x="8966" y="6089"/>
                    <a:pt x="8966" y="6220"/>
                  </a:cubicBezTo>
                  <a:cubicBezTo>
                    <a:pt x="8966" y="6280"/>
                    <a:pt x="8966" y="6327"/>
                    <a:pt x="8954" y="6363"/>
                  </a:cubicBezTo>
                  <a:cubicBezTo>
                    <a:pt x="8942" y="6399"/>
                    <a:pt x="8942" y="6434"/>
                    <a:pt x="8930" y="6470"/>
                  </a:cubicBezTo>
                  <a:lnTo>
                    <a:pt x="8918" y="6530"/>
                  </a:lnTo>
                  <a:cubicBezTo>
                    <a:pt x="8895" y="6589"/>
                    <a:pt x="8871" y="6637"/>
                    <a:pt x="8847" y="6684"/>
                  </a:cubicBezTo>
                  <a:cubicBezTo>
                    <a:pt x="8835" y="6696"/>
                    <a:pt x="8823" y="6720"/>
                    <a:pt x="8823" y="6744"/>
                  </a:cubicBezTo>
                  <a:cubicBezTo>
                    <a:pt x="8799" y="6780"/>
                    <a:pt x="8787" y="6815"/>
                    <a:pt x="8776" y="6863"/>
                  </a:cubicBezTo>
                  <a:cubicBezTo>
                    <a:pt x="8776" y="6887"/>
                    <a:pt x="8776" y="6899"/>
                    <a:pt x="8776" y="6923"/>
                  </a:cubicBezTo>
                  <a:cubicBezTo>
                    <a:pt x="8764" y="6923"/>
                    <a:pt x="8752" y="6934"/>
                    <a:pt x="8728" y="6934"/>
                  </a:cubicBezTo>
                  <a:cubicBezTo>
                    <a:pt x="8633" y="6934"/>
                    <a:pt x="8490" y="6934"/>
                    <a:pt x="8347" y="6911"/>
                  </a:cubicBezTo>
                  <a:cubicBezTo>
                    <a:pt x="8204" y="6899"/>
                    <a:pt x="8073" y="6863"/>
                    <a:pt x="7978" y="6839"/>
                  </a:cubicBezTo>
                  <a:cubicBezTo>
                    <a:pt x="7894" y="6815"/>
                    <a:pt x="7823" y="6780"/>
                    <a:pt x="7728" y="6744"/>
                  </a:cubicBezTo>
                  <a:cubicBezTo>
                    <a:pt x="7716" y="6732"/>
                    <a:pt x="7692" y="6720"/>
                    <a:pt x="7668" y="6708"/>
                  </a:cubicBezTo>
                  <a:cubicBezTo>
                    <a:pt x="7609" y="6684"/>
                    <a:pt x="7549" y="6649"/>
                    <a:pt x="7478" y="6649"/>
                  </a:cubicBezTo>
                  <a:cubicBezTo>
                    <a:pt x="7465" y="6645"/>
                    <a:pt x="7451" y="6644"/>
                    <a:pt x="7437" y="6644"/>
                  </a:cubicBezTo>
                  <a:cubicBezTo>
                    <a:pt x="7399" y="6644"/>
                    <a:pt x="7358" y="6655"/>
                    <a:pt x="7323" y="6672"/>
                  </a:cubicBezTo>
                  <a:cubicBezTo>
                    <a:pt x="7228" y="6708"/>
                    <a:pt x="7144" y="6780"/>
                    <a:pt x="7073" y="6827"/>
                  </a:cubicBezTo>
                  <a:cubicBezTo>
                    <a:pt x="7049" y="6851"/>
                    <a:pt x="7013" y="6875"/>
                    <a:pt x="6990" y="6887"/>
                  </a:cubicBezTo>
                  <a:cubicBezTo>
                    <a:pt x="6966" y="6911"/>
                    <a:pt x="6942" y="6923"/>
                    <a:pt x="6930" y="6934"/>
                  </a:cubicBezTo>
                  <a:cubicBezTo>
                    <a:pt x="6881" y="6976"/>
                    <a:pt x="6860" y="6988"/>
                    <a:pt x="6824" y="6988"/>
                  </a:cubicBezTo>
                  <a:cubicBezTo>
                    <a:pt x="6808" y="6988"/>
                    <a:pt x="6789" y="6986"/>
                    <a:pt x="6763" y="6982"/>
                  </a:cubicBezTo>
                  <a:cubicBezTo>
                    <a:pt x="6740" y="6982"/>
                    <a:pt x="6704" y="6982"/>
                    <a:pt x="6680" y="6970"/>
                  </a:cubicBezTo>
                  <a:cubicBezTo>
                    <a:pt x="6668" y="6970"/>
                    <a:pt x="6656" y="6970"/>
                    <a:pt x="6644" y="6958"/>
                  </a:cubicBezTo>
                  <a:cubicBezTo>
                    <a:pt x="6632" y="6958"/>
                    <a:pt x="6609" y="6958"/>
                    <a:pt x="6597" y="6946"/>
                  </a:cubicBezTo>
                  <a:cubicBezTo>
                    <a:pt x="6597" y="6946"/>
                    <a:pt x="6597" y="6934"/>
                    <a:pt x="6597" y="6934"/>
                  </a:cubicBezTo>
                  <a:cubicBezTo>
                    <a:pt x="6573" y="6875"/>
                    <a:pt x="6454" y="6827"/>
                    <a:pt x="6347" y="6827"/>
                  </a:cubicBezTo>
                  <a:cubicBezTo>
                    <a:pt x="6299" y="6827"/>
                    <a:pt x="6251" y="6839"/>
                    <a:pt x="6204" y="6851"/>
                  </a:cubicBezTo>
                  <a:cubicBezTo>
                    <a:pt x="6085" y="6899"/>
                    <a:pt x="5918" y="6958"/>
                    <a:pt x="5823" y="6958"/>
                  </a:cubicBezTo>
                  <a:cubicBezTo>
                    <a:pt x="5775" y="6958"/>
                    <a:pt x="5763" y="6946"/>
                    <a:pt x="5751" y="6946"/>
                  </a:cubicBezTo>
                  <a:cubicBezTo>
                    <a:pt x="5680" y="6756"/>
                    <a:pt x="5585" y="6506"/>
                    <a:pt x="5585" y="6399"/>
                  </a:cubicBezTo>
                  <a:cubicBezTo>
                    <a:pt x="5597" y="6351"/>
                    <a:pt x="5632" y="6280"/>
                    <a:pt x="5692" y="6220"/>
                  </a:cubicBezTo>
                  <a:cubicBezTo>
                    <a:pt x="5716" y="6184"/>
                    <a:pt x="5739" y="6149"/>
                    <a:pt x="5763" y="6125"/>
                  </a:cubicBezTo>
                  <a:cubicBezTo>
                    <a:pt x="5823" y="6053"/>
                    <a:pt x="5870" y="5994"/>
                    <a:pt x="5894" y="5946"/>
                  </a:cubicBezTo>
                  <a:lnTo>
                    <a:pt x="5906" y="5922"/>
                  </a:lnTo>
                  <a:cubicBezTo>
                    <a:pt x="5930" y="5887"/>
                    <a:pt x="5954" y="5839"/>
                    <a:pt x="5966" y="5791"/>
                  </a:cubicBezTo>
                  <a:cubicBezTo>
                    <a:pt x="5978" y="5756"/>
                    <a:pt x="5978" y="5732"/>
                    <a:pt x="5978" y="5708"/>
                  </a:cubicBezTo>
                  <a:cubicBezTo>
                    <a:pt x="5989" y="5660"/>
                    <a:pt x="5978" y="5625"/>
                    <a:pt x="5942" y="5601"/>
                  </a:cubicBezTo>
                  <a:cubicBezTo>
                    <a:pt x="5882" y="5553"/>
                    <a:pt x="5799" y="5506"/>
                    <a:pt x="5680" y="5482"/>
                  </a:cubicBezTo>
                  <a:cubicBezTo>
                    <a:pt x="5632" y="5482"/>
                    <a:pt x="5585" y="5470"/>
                    <a:pt x="5525" y="5470"/>
                  </a:cubicBezTo>
                  <a:lnTo>
                    <a:pt x="5489" y="5470"/>
                  </a:lnTo>
                  <a:cubicBezTo>
                    <a:pt x="5335" y="5482"/>
                    <a:pt x="4763" y="5482"/>
                    <a:pt x="4346" y="5482"/>
                  </a:cubicBezTo>
                  <a:cubicBezTo>
                    <a:pt x="4323" y="5482"/>
                    <a:pt x="4287" y="5482"/>
                    <a:pt x="4263" y="5470"/>
                  </a:cubicBezTo>
                  <a:lnTo>
                    <a:pt x="3620" y="5470"/>
                  </a:lnTo>
                  <a:cubicBezTo>
                    <a:pt x="3608" y="5470"/>
                    <a:pt x="3584" y="5470"/>
                    <a:pt x="3573" y="5458"/>
                  </a:cubicBezTo>
                  <a:lnTo>
                    <a:pt x="3394" y="5458"/>
                  </a:lnTo>
                  <a:cubicBezTo>
                    <a:pt x="3370" y="5458"/>
                    <a:pt x="3358" y="5458"/>
                    <a:pt x="3334" y="5446"/>
                  </a:cubicBezTo>
                  <a:lnTo>
                    <a:pt x="3239" y="5446"/>
                  </a:lnTo>
                  <a:cubicBezTo>
                    <a:pt x="3215" y="5363"/>
                    <a:pt x="3180" y="5327"/>
                    <a:pt x="3084" y="5196"/>
                  </a:cubicBezTo>
                  <a:cubicBezTo>
                    <a:pt x="2989" y="5053"/>
                    <a:pt x="2918" y="4922"/>
                    <a:pt x="2906" y="4898"/>
                  </a:cubicBezTo>
                  <a:cubicBezTo>
                    <a:pt x="2906" y="4851"/>
                    <a:pt x="2906" y="4720"/>
                    <a:pt x="2918" y="4708"/>
                  </a:cubicBezTo>
                  <a:cubicBezTo>
                    <a:pt x="2930" y="4696"/>
                    <a:pt x="2953" y="4672"/>
                    <a:pt x="2989" y="4648"/>
                  </a:cubicBezTo>
                  <a:cubicBezTo>
                    <a:pt x="3108" y="4553"/>
                    <a:pt x="3346" y="4363"/>
                    <a:pt x="3525" y="4244"/>
                  </a:cubicBezTo>
                  <a:cubicBezTo>
                    <a:pt x="3632" y="4172"/>
                    <a:pt x="3858" y="4065"/>
                    <a:pt x="4084" y="3970"/>
                  </a:cubicBezTo>
                  <a:cubicBezTo>
                    <a:pt x="4596" y="3720"/>
                    <a:pt x="4692" y="3672"/>
                    <a:pt x="4692" y="3613"/>
                  </a:cubicBezTo>
                  <a:cubicBezTo>
                    <a:pt x="4692" y="3577"/>
                    <a:pt x="4704" y="3517"/>
                    <a:pt x="4704" y="3446"/>
                  </a:cubicBezTo>
                  <a:cubicBezTo>
                    <a:pt x="4716" y="3386"/>
                    <a:pt x="4716" y="3339"/>
                    <a:pt x="4716" y="3303"/>
                  </a:cubicBezTo>
                  <a:cubicBezTo>
                    <a:pt x="4751" y="3327"/>
                    <a:pt x="4787" y="3351"/>
                    <a:pt x="4823" y="3374"/>
                  </a:cubicBezTo>
                  <a:cubicBezTo>
                    <a:pt x="4823" y="3374"/>
                    <a:pt x="4835" y="3386"/>
                    <a:pt x="4846" y="3386"/>
                  </a:cubicBezTo>
                  <a:cubicBezTo>
                    <a:pt x="4858" y="3398"/>
                    <a:pt x="4870" y="3410"/>
                    <a:pt x="4882" y="3422"/>
                  </a:cubicBezTo>
                  <a:cubicBezTo>
                    <a:pt x="4894" y="3434"/>
                    <a:pt x="4918" y="3446"/>
                    <a:pt x="4930" y="3458"/>
                  </a:cubicBezTo>
                  <a:cubicBezTo>
                    <a:pt x="4942" y="3458"/>
                    <a:pt x="4942" y="3458"/>
                    <a:pt x="4954" y="3470"/>
                  </a:cubicBezTo>
                  <a:cubicBezTo>
                    <a:pt x="4966" y="3482"/>
                    <a:pt x="4989" y="3494"/>
                    <a:pt x="5001" y="3505"/>
                  </a:cubicBezTo>
                  <a:lnTo>
                    <a:pt x="5013" y="3505"/>
                  </a:lnTo>
                  <a:cubicBezTo>
                    <a:pt x="5037" y="3517"/>
                    <a:pt x="5049" y="3529"/>
                    <a:pt x="5061" y="3541"/>
                  </a:cubicBezTo>
                  <a:cubicBezTo>
                    <a:pt x="5061" y="3541"/>
                    <a:pt x="5073" y="3553"/>
                    <a:pt x="5073" y="3553"/>
                  </a:cubicBezTo>
                  <a:cubicBezTo>
                    <a:pt x="5085" y="3565"/>
                    <a:pt x="5097" y="3565"/>
                    <a:pt x="5108" y="3577"/>
                  </a:cubicBezTo>
                  <a:cubicBezTo>
                    <a:pt x="5120" y="3577"/>
                    <a:pt x="5120" y="3577"/>
                    <a:pt x="5120" y="3589"/>
                  </a:cubicBezTo>
                  <a:cubicBezTo>
                    <a:pt x="5132" y="3589"/>
                    <a:pt x="5144" y="3601"/>
                    <a:pt x="5144" y="3601"/>
                  </a:cubicBezTo>
                  <a:cubicBezTo>
                    <a:pt x="5156" y="3613"/>
                    <a:pt x="5156" y="3613"/>
                    <a:pt x="5168" y="3613"/>
                  </a:cubicBezTo>
                  <a:cubicBezTo>
                    <a:pt x="5227" y="3672"/>
                    <a:pt x="5585" y="3910"/>
                    <a:pt x="5763" y="3982"/>
                  </a:cubicBezTo>
                  <a:cubicBezTo>
                    <a:pt x="5811" y="3999"/>
                    <a:pt x="5850" y="4006"/>
                    <a:pt x="5883" y="4006"/>
                  </a:cubicBezTo>
                  <a:cubicBezTo>
                    <a:pt x="5965" y="4006"/>
                    <a:pt x="6010" y="3961"/>
                    <a:pt x="6061" y="3910"/>
                  </a:cubicBezTo>
                  <a:cubicBezTo>
                    <a:pt x="6073" y="3886"/>
                    <a:pt x="6097" y="3863"/>
                    <a:pt x="6109" y="3851"/>
                  </a:cubicBezTo>
                  <a:cubicBezTo>
                    <a:pt x="6216" y="3744"/>
                    <a:pt x="6180" y="3625"/>
                    <a:pt x="6156" y="3529"/>
                  </a:cubicBezTo>
                  <a:cubicBezTo>
                    <a:pt x="6144" y="3517"/>
                    <a:pt x="6144" y="3505"/>
                    <a:pt x="6144" y="3494"/>
                  </a:cubicBezTo>
                  <a:cubicBezTo>
                    <a:pt x="6132" y="3470"/>
                    <a:pt x="6120" y="3446"/>
                    <a:pt x="6120" y="3422"/>
                  </a:cubicBezTo>
                  <a:cubicBezTo>
                    <a:pt x="6109" y="3374"/>
                    <a:pt x="6073" y="3267"/>
                    <a:pt x="6037" y="3136"/>
                  </a:cubicBezTo>
                  <a:cubicBezTo>
                    <a:pt x="6001" y="3017"/>
                    <a:pt x="5954" y="2886"/>
                    <a:pt x="5918" y="2767"/>
                  </a:cubicBezTo>
                  <a:cubicBezTo>
                    <a:pt x="5906" y="2708"/>
                    <a:pt x="5906" y="2660"/>
                    <a:pt x="5918" y="2636"/>
                  </a:cubicBezTo>
                  <a:cubicBezTo>
                    <a:pt x="5942" y="2601"/>
                    <a:pt x="6001" y="2589"/>
                    <a:pt x="6061" y="2589"/>
                  </a:cubicBezTo>
                  <a:cubicBezTo>
                    <a:pt x="6085" y="2577"/>
                    <a:pt x="6120" y="2577"/>
                    <a:pt x="6144" y="2565"/>
                  </a:cubicBezTo>
                  <a:cubicBezTo>
                    <a:pt x="6161" y="2560"/>
                    <a:pt x="6175" y="2558"/>
                    <a:pt x="6188" y="2558"/>
                  </a:cubicBezTo>
                  <a:cubicBezTo>
                    <a:pt x="6238" y="2558"/>
                    <a:pt x="6261" y="2596"/>
                    <a:pt x="6299" y="2672"/>
                  </a:cubicBezTo>
                  <a:lnTo>
                    <a:pt x="6323" y="2708"/>
                  </a:lnTo>
                  <a:cubicBezTo>
                    <a:pt x="6347" y="2755"/>
                    <a:pt x="6359" y="2970"/>
                    <a:pt x="6370" y="3113"/>
                  </a:cubicBezTo>
                  <a:cubicBezTo>
                    <a:pt x="6382" y="3208"/>
                    <a:pt x="6382" y="3291"/>
                    <a:pt x="6394" y="3327"/>
                  </a:cubicBezTo>
                  <a:cubicBezTo>
                    <a:pt x="6430" y="3458"/>
                    <a:pt x="6740" y="3625"/>
                    <a:pt x="6751" y="3625"/>
                  </a:cubicBezTo>
                  <a:cubicBezTo>
                    <a:pt x="6775" y="3636"/>
                    <a:pt x="6823" y="3732"/>
                    <a:pt x="6882" y="3898"/>
                  </a:cubicBezTo>
                  <a:cubicBezTo>
                    <a:pt x="6906" y="3994"/>
                    <a:pt x="7109" y="4184"/>
                    <a:pt x="7216" y="4267"/>
                  </a:cubicBezTo>
                  <a:cubicBezTo>
                    <a:pt x="7263" y="4303"/>
                    <a:pt x="7317" y="4315"/>
                    <a:pt x="7372" y="4315"/>
                  </a:cubicBezTo>
                  <a:cubicBezTo>
                    <a:pt x="7427" y="4315"/>
                    <a:pt x="7484" y="4303"/>
                    <a:pt x="7537" y="4291"/>
                  </a:cubicBezTo>
                  <a:cubicBezTo>
                    <a:pt x="7561" y="4279"/>
                    <a:pt x="7585" y="4267"/>
                    <a:pt x="7609" y="4267"/>
                  </a:cubicBezTo>
                  <a:cubicBezTo>
                    <a:pt x="7615" y="4261"/>
                    <a:pt x="7624" y="4259"/>
                    <a:pt x="7634" y="4259"/>
                  </a:cubicBezTo>
                  <a:cubicBezTo>
                    <a:pt x="7644" y="4259"/>
                    <a:pt x="7656" y="4261"/>
                    <a:pt x="7668" y="4267"/>
                  </a:cubicBezTo>
                  <a:cubicBezTo>
                    <a:pt x="7728" y="4267"/>
                    <a:pt x="7775" y="4303"/>
                    <a:pt x="7835" y="4339"/>
                  </a:cubicBezTo>
                  <a:lnTo>
                    <a:pt x="7859" y="4351"/>
                  </a:lnTo>
                  <a:cubicBezTo>
                    <a:pt x="7897" y="4376"/>
                    <a:pt x="7929" y="4387"/>
                    <a:pt x="7958" y="4387"/>
                  </a:cubicBezTo>
                  <a:cubicBezTo>
                    <a:pt x="8008" y="4387"/>
                    <a:pt x="8047" y="4353"/>
                    <a:pt x="8085" y="4315"/>
                  </a:cubicBezTo>
                  <a:cubicBezTo>
                    <a:pt x="8128" y="4262"/>
                    <a:pt x="8208" y="4218"/>
                    <a:pt x="8285" y="4218"/>
                  </a:cubicBezTo>
                  <a:cubicBezTo>
                    <a:pt x="8294" y="4218"/>
                    <a:pt x="8302" y="4219"/>
                    <a:pt x="8311" y="4220"/>
                  </a:cubicBezTo>
                  <a:cubicBezTo>
                    <a:pt x="8335" y="4220"/>
                    <a:pt x="8347" y="4232"/>
                    <a:pt x="8347" y="4303"/>
                  </a:cubicBezTo>
                  <a:cubicBezTo>
                    <a:pt x="8359" y="4339"/>
                    <a:pt x="8359" y="4386"/>
                    <a:pt x="8383" y="4422"/>
                  </a:cubicBezTo>
                  <a:cubicBezTo>
                    <a:pt x="8395" y="4422"/>
                    <a:pt x="8406" y="4434"/>
                    <a:pt x="8430" y="4434"/>
                  </a:cubicBezTo>
                  <a:cubicBezTo>
                    <a:pt x="8549" y="4434"/>
                    <a:pt x="8895" y="4148"/>
                    <a:pt x="9026" y="4017"/>
                  </a:cubicBezTo>
                  <a:cubicBezTo>
                    <a:pt x="9180" y="3863"/>
                    <a:pt x="9133" y="3386"/>
                    <a:pt x="9121" y="3160"/>
                  </a:cubicBezTo>
                  <a:cubicBezTo>
                    <a:pt x="9121" y="3136"/>
                    <a:pt x="9109" y="3101"/>
                    <a:pt x="9109" y="3089"/>
                  </a:cubicBezTo>
                  <a:cubicBezTo>
                    <a:pt x="9109" y="2934"/>
                    <a:pt x="8847" y="2732"/>
                    <a:pt x="8776" y="2696"/>
                  </a:cubicBezTo>
                  <a:cubicBezTo>
                    <a:pt x="8728" y="2672"/>
                    <a:pt x="8597" y="2660"/>
                    <a:pt x="8335" y="2660"/>
                  </a:cubicBezTo>
                  <a:cubicBezTo>
                    <a:pt x="8275" y="2660"/>
                    <a:pt x="8061" y="2422"/>
                    <a:pt x="8025" y="2315"/>
                  </a:cubicBezTo>
                  <a:cubicBezTo>
                    <a:pt x="8002" y="2231"/>
                    <a:pt x="7906" y="2005"/>
                    <a:pt x="7811" y="1946"/>
                  </a:cubicBezTo>
                  <a:cubicBezTo>
                    <a:pt x="7740" y="1898"/>
                    <a:pt x="7680" y="1862"/>
                    <a:pt x="7597" y="1612"/>
                  </a:cubicBezTo>
                  <a:cubicBezTo>
                    <a:pt x="7585" y="1589"/>
                    <a:pt x="7585" y="1577"/>
                    <a:pt x="7573" y="1553"/>
                  </a:cubicBezTo>
                  <a:cubicBezTo>
                    <a:pt x="7573" y="1541"/>
                    <a:pt x="7573" y="1529"/>
                    <a:pt x="7573" y="1517"/>
                  </a:cubicBezTo>
                  <a:cubicBezTo>
                    <a:pt x="7573" y="1505"/>
                    <a:pt x="7561" y="1493"/>
                    <a:pt x="7561" y="1469"/>
                  </a:cubicBezTo>
                  <a:cubicBezTo>
                    <a:pt x="7561" y="1458"/>
                    <a:pt x="7561" y="1446"/>
                    <a:pt x="7561" y="1434"/>
                  </a:cubicBezTo>
                  <a:cubicBezTo>
                    <a:pt x="7561" y="1410"/>
                    <a:pt x="7549" y="1386"/>
                    <a:pt x="7549" y="1374"/>
                  </a:cubicBezTo>
                  <a:cubicBezTo>
                    <a:pt x="7549" y="1350"/>
                    <a:pt x="7549" y="1339"/>
                    <a:pt x="7549" y="1327"/>
                  </a:cubicBezTo>
                  <a:cubicBezTo>
                    <a:pt x="7549" y="1303"/>
                    <a:pt x="7549" y="1279"/>
                    <a:pt x="7549" y="1255"/>
                  </a:cubicBezTo>
                  <a:cubicBezTo>
                    <a:pt x="7549" y="1231"/>
                    <a:pt x="7549" y="1219"/>
                    <a:pt x="7537" y="1196"/>
                  </a:cubicBezTo>
                  <a:cubicBezTo>
                    <a:pt x="7537" y="1172"/>
                    <a:pt x="7537" y="1148"/>
                    <a:pt x="7537" y="1124"/>
                  </a:cubicBezTo>
                  <a:cubicBezTo>
                    <a:pt x="7537" y="1100"/>
                    <a:pt x="7537" y="1077"/>
                    <a:pt x="7537" y="1053"/>
                  </a:cubicBezTo>
                  <a:cubicBezTo>
                    <a:pt x="7537" y="1029"/>
                    <a:pt x="7537" y="1005"/>
                    <a:pt x="7537" y="969"/>
                  </a:cubicBezTo>
                  <a:cubicBezTo>
                    <a:pt x="7537" y="946"/>
                    <a:pt x="7537" y="922"/>
                    <a:pt x="7537" y="898"/>
                  </a:cubicBezTo>
                  <a:cubicBezTo>
                    <a:pt x="7537" y="874"/>
                    <a:pt x="7537" y="838"/>
                    <a:pt x="7537" y="815"/>
                  </a:cubicBezTo>
                  <a:cubicBezTo>
                    <a:pt x="7537" y="791"/>
                    <a:pt x="7537" y="755"/>
                    <a:pt x="7537" y="731"/>
                  </a:cubicBezTo>
                  <a:cubicBezTo>
                    <a:pt x="7537" y="707"/>
                    <a:pt x="7537" y="684"/>
                    <a:pt x="7549" y="660"/>
                  </a:cubicBezTo>
                  <a:cubicBezTo>
                    <a:pt x="7675" y="651"/>
                    <a:pt x="7820" y="643"/>
                    <a:pt x="7923" y="643"/>
                  </a:cubicBezTo>
                  <a:cubicBezTo>
                    <a:pt x="7965" y="643"/>
                    <a:pt x="8001" y="644"/>
                    <a:pt x="8025" y="648"/>
                  </a:cubicBezTo>
                  <a:cubicBezTo>
                    <a:pt x="8049" y="660"/>
                    <a:pt x="8073" y="660"/>
                    <a:pt x="8109" y="660"/>
                  </a:cubicBezTo>
                  <a:cubicBezTo>
                    <a:pt x="8264" y="684"/>
                    <a:pt x="8430" y="707"/>
                    <a:pt x="8537" y="1065"/>
                  </a:cubicBezTo>
                  <a:cubicBezTo>
                    <a:pt x="8668" y="1517"/>
                    <a:pt x="8740" y="1791"/>
                    <a:pt x="8740" y="1791"/>
                  </a:cubicBezTo>
                  <a:cubicBezTo>
                    <a:pt x="8740" y="1815"/>
                    <a:pt x="8764" y="1827"/>
                    <a:pt x="8776" y="1827"/>
                  </a:cubicBezTo>
                  <a:cubicBezTo>
                    <a:pt x="8799" y="1827"/>
                    <a:pt x="8823" y="1815"/>
                    <a:pt x="8823" y="1791"/>
                  </a:cubicBezTo>
                  <a:cubicBezTo>
                    <a:pt x="8871" y="1529"/>
                    <a:pt x="8942" y="1231"/>
                    <a:pt x="8966" y="1196"/>
                  </a:cubicBezTo>
                  <a:cubicBezTo>
                    <a:pt x="8966" y="1196"/>
                    <a:pt x="8990" y="1172"/>
                    <a:pt x="9014" y="1160"/>
                  </a:cubicBezTo>
                  <a:cubicBezTo>
                    <a:pt x="9085" y="1100"/>
                    <a:pt x="9157" y="1041"/>
                    <a:pt x="9168" y="981"/>
                  </a:cubicBezTo>
                  <a:cubicBezTo>
                    <a:pt x="9180" y="922"/>
                    <a:pt x="9228" y="767"/>
                    <a:pt x="9276" y="672"/>
                  </a:cubicBezTo>
                  <a:cubicBezTo>
                    <a:pt x="9359" y="505"/>
                    <a:pt x="9454" y="410"/>
                    <a:pt x="9538" y="398"/>
                  </a:cubicBezTo>
                  <a:cubicBezTo>
                    <a:pt x="9561" y="398"/>
                    <a:pt x="9597" y="386"/>
                    <a:pt x="9692" y="386"/>
                  </a:cubicBezTo>
                  <a:close/>
                  <a:moveTo>
                    <a:pt x="11740" y="1160"/>
                  </a:moveTo>
                  <a:cubicBezTo>
                    <a:pt x="11752" y="1160"/>
                    <a:pt x="11764" y="1172"/>
                    <a:pt x="11764" y="1172"/>
                  </a:cubicBezTo>
                  <a:cubicBezTo>
                    <a:pt x="11776" y="1184"/>
                    <a:pt x="11800" y="1255"/>
                    <a:pt x="11812" y="1315"/>
                  </a:cubicBezTo>
                  <a:cubicBezTo>
                    <a:pt x="11835" y="1398"/>
                    <a:pt x="11859" y="1505"/>
                    <a:pt x="11907" y="1600"/>
                  </a:cubicBezTo>
                  <a:cubicBezTo>
                    <a:pt x="11990" y="1755"/>
                    <a:pt x="12145" y="1981"/>
                    <a:pt x="12574" y="2291"/>
                  </a:cubicBezTo>
                  <a:cubicBezTo>
                    <a:pt x="12728" y="2386"/>
                    <a:pt x="12847" y="2470"/>
                    <a:pt x="12955" y="2541"/>
                  </a:cubicBezTo>
                  <a:cubicBezTo>
                    <a:pt x="13121" y="2660"/>
                    <a:pt x="13228" y="2732"/>
                    <a:pt x="13276" y="2779"/>
                  </a:cubicBezTo>
                  <a:cubicBezTo>
                    <a:pt x="13336" y="2851"/>
                    <a:pt x="13383" y="2946"/>
                    <a:pt x="13431" y="3065"/>
                  </a:cubicBezTo>
                  <a:cubicBezTo>
                    <a:pt x="13467" y="3172"/>
                    <a:pt x="13598" y="3232"/>
                    <a:pt x="13776" y="3303"/>
                  </a:cubicBezTo>
                  <a:cubicBezTo>
                    <a:pt x="13967" y="3386"/>
                    <a:pt x="14717" y="3613"/>
                    <a:pt x="14883" y="3648"/>
                  </a:cubicBezTo>
                  <a:cubicBezTo>
                    <a:pt x="14907" y="3660"/>
                    <a:pt x="14931" y="3660"/>
                    <a:pt x="14955" y="3672"/>
                  </a:cubicBezTo>
                  <a:cubicBezTo>
                    <a:pt x="15038" y="3684"/>
                    <a:pt x="15038" y="3684"/>
                    <a:pt x="15205" y="3863"/>
                  </a:cubicBezTo>
                  <a:cubicBezTo>
                    <a:pt x="15419" y="4089"/>
                    <a:pt x="16169" y="4601"/>
                    <a:pt x="16443" y="4756"/>
                  </a:cubicBezTo>
                  <a:cubicBezTo>
                    <a:pt x="16741" y="4922"/>
                    <a:pt x="16919" y="4946"/>
                    <a:pt x="16979" y="4946"/>
                  </a:cubicBezTo>
                  <a:cubicBezTo>
                    <a:pt x="17003" y="4946"/>
                    <a:pt x="17015" y="4970"/>
                    <a:pt x="17038" y="4994"/>
                  </a:cubicBezTo>
                  <a:cubicBezTo>
                    <a:pt x="17062" y="5018"/>
                    <a:pt x="17098" y="5053"/>
                    <a:pt x="17134" y="5077"/>
                  </a:cubicBezTo>
                  <a:cubicBezTo>
                    <a:pt x="17336" y="5220"/>
                    <a:pt x="17539" y="5291"/>
                    <a:pt x="17717" y="5291"/>
                  </a:cubicBezTo>
                  <a:cubicBezTo>
                    <a:pt x="17908" y="5291"/>
                    <a:pt x="17931" y="5351"/>
                    <a:pt x="17955" y="5434"/>
                  </a:cubicBezTo>
                  <a:cubicBezTo>
                    <a:pt x="17967" y="5446"/>
                    <a:pt x="17967" y="5458"/>
                    <a:pt x="17967" y="5470"/>
                  </a:cubicBezTo>
                  <a:cubicBezTo>
                    <a:pt x="17991" y="5518"/>
                    <a:pt x="18027" y="5589"/>
                    <a:pt x="18074" y="5660"/>
                  </a:cubicBezTo>
                  <a:cubicBezTo>
                    <a:pt x="18122" y="5768"/>
                    <a:pt x="18193" y="5899"/>
                    <a:pt x="18205" y="5946"/>
                  </a:cubicBezTo>
                  <a:cubicBezTo>
                    <a:pt x="18217" y="6018"/>
                    <a:pt x="18193" y="6125"/>
                    <a:pt x="18181" y="6149"/>
                  </a:cubicBezTo>
                  <a:cubicBezTo>
                    <a:pt x="18170" y="6149"/>
                    <a:pt x="17836" y="6518"/>
                    <a:pt x="17812" y="6672"/>
                  </a:cubicBezTo>
                  <a:lnTo>
                    <a:pt x="17800" y="6696"/>
                  </a:lnTo>
                  <a:cubicBezTo>
                    <a:pt x="17777" y="6815"/>
                    <a:pt x="17753" y="6923"/>
                    <a:pt x="17670" y="6970"/>
                  </a:cubicBezTo>
                  <a:cubicBezTo>
                    <a:pt x="17622" y="6994"/>
                    <a:pt x="17586" y="6994"/>
                    <a:pt x="17550" y="7006"/>
                  </a:cubicBezTo>
                  <a:cubicBezTo>
                    <a:pt x="17491" y="7018"/>
                    <a:pt x="17419" y="7030"/>
                    <a:pt x="17384" y="7125"/>
                  </a:cubicBezTo>
                  <a:cubicBezTo>
                    <a:pt x="17372" y="7149"/>
                    <a:pt x="17360" y="7173"/>
                    <a:pt x="17348" y="7196"/>
                  </a:cubicBezTo>
                  <a:cubicBezTo>
                    <a:pt x="17312" y="7268"/>
                    <a:pt x="17253" y="7375"/>
                    <a:pt x="17241" y="7601"/>
                  </a:cubicBezTo>
                  <a:lnTo>
                    <a:pt x="17229" y="7685"/>
                  </a:lnTo>
                  <a:cubicBezTo>
                    <a:pt x="17217" y="7839"/>
                    <a:pt x="17217" y="7923"/>
                    <a:pt x="17181" y="7994"/>
                  </a:cubicBezTo>
                  <a:cubicBezTo>
                    <a:pt x="17181" y="7994"/>
                    <a:pt x="17181" y="7982"/>
                    <a:pt x="17181" y="7982"/>
                  </a:cubicBezTo>
                  <a:cubicBezTo>
                    <a:pt x="17169" y="7958"/>
                    <a:pt x="17158" y="7946"/>
                    <a:pt x="17146" y="7923"/>
                  </a:cubicBezTo>
                  <a:cubicBezTo>
                    <a:pt x="17146" y="7923"/>
                    <a:pt x="17146" y="7911"/>
                    <a:pt x="17134" y="7911"/>
                  </a:cubicBezTo>
                  <a:cubicBezTo>
                    <a:pt x="17122" y="7887"/>
                    <a:pt x="17110" y="7863"/>
                    <a:pt x="17098" y="7851"/>
                  </a:cubicBezTo>
                  <a:cubicBezTo>
                    <a:pt x="17062" y="7804"/>
                    <a:pt x="16967" y="7732"/>
                    <a:pt x="16872" y="7649"/>
                  </a:cubicBezTo>
                  <a:cubicBezTo>
                    <a:pt x="16812" y="7613"/>
                    <a:pt x="16741" y="7554"/>
                    <a:pt x="16681" y="7518"/>
                  </a:cubicBezTo>
                  <a:cubicBezTo>
                    <a:pt x="16634" y="7470"/>
                    <a:pt x="16586" y="7434"/>
                    <a:pt x="16538" y="7411"/>
                  </a:cubicBezTo>
                  <a:cubicBezTo>
                    <a:pt x="16443" y="7327"/>
                    <a:pt x="16324" y="7232"/>
                    <a:pt x="16241" y="7149"/>
                  </a:cubicBezTo>
                  <a:cubicBezTo>
                    <a:pt x="16074" y="7006"/>
                    <a:pt x="16038" y="6982"/>
                    <a:pt x="16003" y="6982"/>
                  </a:cubicBezTo>
                  <a:cubicBezTo>
                    <a:pt x="15860" y="6982"/>
                    <a:pt x="15741" y="6958"/>
                    <a:pt x="15705" y="6911"/>
                  </a:cubicBezTo>
                  <a:cubicBezTo>
                    <a:pt x="15669" y="6875"/>
                    <a:pt x="15598" y="6780"/>
                    <a:pt x="15514" y="6684"/>
                  </a:cubicBezTo>
                  <a:cubicBezTo>
                    <a:pt x="15503" y="6672"/>
                    <a:pt x="15491" y="6661"/>
                    <a:pt x="15491" y="6649"/>
                  </a:cubicBezTo>
                  <a:cubicBezTo>
                    <a:pt x="15395" y="6542"/>
                    <a:pt x="15324" y="6446"/>
                    <a:pt x="15264" y="6387"/>
                  </a:cubicBezTo>
                  <a:cubicBezTo>
                    <a:pt x="15241" y="6351"/>
                    <a:pt x="15217" y="6327"/>
                    <a:pt x="15205" y="6315"/>
                  </a:cubicBezTo>
                  <a:cubicBezTo>
                    <a:pt x="15181" y="6291"/>
                    <a:pt x="15122" y="6280"/>
                    <a:pt x="15038" y="6244"/>
                  </a:cubicBezTo>
                  <a:cubicBezTo>
                    <a:pt x="14955" y="6220"/>
                    <a:pt x="14836" y="6184"/>
                    <a:pt x="14812" y="6137"/>
                  </a:cubicBezTo>
                  <a:cubicBezTo>
                    <a:pt x="14776" y="6089"/>
                    <a:pt x="14693" y="5922"/>
                    <a:pt x="14633" y="5780"/>
                  </a:cubicBezTo>
                  <a:cubicBezTo>
                    <a:pt x="14562" y="5625"/>
                    <a:pt x="14526" y="5553"/>
                    <a:pt x="14502" y="5518"/>
                  </a:cubicBezTo>
                  <a:cubicBezTo>
                    <a:pt x="14502" y="5518"/>
                    <a:pt x="14502" y="5506"/>
                    <a:pt x="14502" y="5506"/>
                  </a:cubicBezTo>
                  <a:cubicBezTo>
                    <a:pt x="14467" y="5458"/>
                    <a:pt x="13895" y="5065"/>
                    <a:pt x="13621" y="4875"/>
                  </a:cubicBezTo>
                  <a:cubicBezTo>
                    <a:pt x="13550" y="4827"/>
                    <a:pt x="13502" y="4791"/>
                    <a:pt x="13479" y="4779"/>
                  </a:cubicBezTo>
                  <a:cubicBezTo>
                    <a:pt x="13300" y="4660"/>
                    <a:pt x="12788" y="4279"/>
                    <a:pt x="12752" y="4220"/>
                  </a:cubicBezTo>
                  <a:cubicBezTo>
                    <a:pt x="12752" y="4208"/>
                    <a:pt x="12740" y="4184"/>
                    <a:pt x="12740" y="4172"/>
                  </a:cubicBezTo>
                  <a:cubicBezTo>
                    <a:pt x="12728" y="4101"/>
                    <a:pt x="12705" y="4005"/>
                    <a:pt x="12490" y="3910"/>
                  </a:cubicBezTo>
                  <a:cubicBezTo>
                    <a:pt x="12466" y="3898"/>
                    <a:pt x="12431" y="3886"/>
                    <a:pt x="12407" y="3863"/>
                  </a:cubicBezTo>
                  <a:lnTo>
                    <a:pt x="12395" y="3863"/>
                  </a:lnTo>
                  <a:cubicBezTo>
                    <a:pt x="12371" y="3851"/>
                    <a:pt x="12336" y="3839"/>
                    <a:pt x="12312" y="3827"/>
                  </a:cubicBezTo>
                  <a:cubicBezTo>
                    <a:pt x="12300" y="3827"/>
                    <a:pt x="12300" y="3827"/>
                    <a:pt x="12288" y="3815"/>
                  </a:cubicBezTo>
                  <a:cubicBezTo>
                    <a:pt x="12264" y="3803"/>
                    <a:pt x="12228" y="3791"/>
                    <a:pt x="12205" y="3779"/>
                  </a:cubicBezTo>
                  <a:lnTo>
                    <a:pt x="12193" y="3779"/>
                  </a:lnTo>
                  <a:cubicBezTo>
                    <a:pt x="12169" y="3767"/>
                    <a:pt x="12133" y="3755"/>
                    <a:pt x="12097" y="3744"/>
                  </a:cubicBezTo>
                  <a:cubicBezTo>
                    <a:pt x="12062" y="3732"/>
                    <a:pt x="12038" y="3720"/>
                    <a:pt x="12002" y="3708"/>
                  </a:cubicBezTo>
                  <a:cubicBezTo>
                    <a:pt x="12002" y="3708"/>
                    <a:pt x="12002" y="3696"/>
                    <a:pt x="11990" y="3696"/>
                  </a:cubicBezTo>
                  <a:cubicBezTo>
                    <a:pt x="11966" y="3684"/>
                    <a:pt x="11943" y="3672"/>
                    <a:pt x="11919" y="3672"/>
                  </a:cubicBezTo>
                  <a:lnTo>
                    <a:pt x="11907" y="3672"/>
                  </a:lnTo>
                  <a:cubicBezTo>
                    <a:pt x="11859" y="3648"/>
                    <a:pt x="11824" y="3625"/>
                    <a:pt x="11788" y="3625"/>
                  </a:cubicBezTo>
                  <a:lnTo>
                    <a:pt x="11740" y="1160"/>
                  </a:lnTo>
                  <a:close/>
                  <a:moveTo>
                    <a:pt x="7459" y="6731"/>
                  </a:moveTo>
                  <a:cubicBezTo>
                    <a:pt x="7465" y="6731"/>
                    <a:pt x="7472" y="6731"/>
                    <a:pt x="7478" y="6732"/>
                  </a:cubicBezTo>
                  <a:cubicBezTo>
                    <a:pt x="7525" y="6744"/>
                    <a:pt x="7573" y="6768"/>
                    <a:pt x="7633" y="6792"/>
                  </a:cubicBezTo>
                  <a:cubicBezTo>
                    <a:pt x="7656" y="6803"/>
                    <a:pt x="7680" y="6815"/>
                    <a:pt x="7692" y="6827"/>
                  </a:cubicBezTo>
                  <a:cubicBezTo>
                    <a:pt x="7787" y="6863"/>
                    <a:pt x="7859" y="6899"/>
                    <a:pt x="7942" y="6923"/>
                  </a:cubicBezTo>
                  <a:cubicBezTo>
                    <a:pt x="8109" y="6981"/>
                    <a:pt x="8396" y="7024"/>
                    <a:pt x="8612" y="7024"/>
                  </a:cubicBezTo>
                  <a:cubicBezTo>
                    <a:pt x="8659" y="7024"/>
                    <a:pt x="8702" y="7022"/>
                    <a:pt x="8740" y="7018"/>
                  </a:cubicBezTo>
                  <a:lnTo>
                    <a:pt x="8776" y="7018"/>
                  </a:lnTo>
                  <a:cubicBezTo>
                    <a:pt x="8776" y="7018"/>
                    <a:pt x="8776" y="7030"/>
                    <a:pt x="8776" y="7030"/>
                  </a:cubicBezTo>
                  <a:cubicBezTo>
                    <a:pt x="8776" y="7053"/>
                    <a:pt x="8776" y="7077"/>
                    <a:pt x="8776" y="7113"/>
                  </a:cubicBezTo>
                  <a:cubicBezTo>
                    <a:pt x="8776" y="7161"/>
                    <a:pt x="8776" y="7220"/>
                    <a:pt x="8776" y="7280"/>
                  </a:cubicBezTo>
                  <a:cubicBezTo>
                    <a:pt x="8776" y="7434"/>
                    <a:pt x="8549" y="7542"/>
                    <a:pt x="8466" y="7589"/>
                  </a:cubicBezTo>
                  <a:cubicBezTo>
                    <a:pt x="8359" y="7649"/>
                    <a:pt x="8359" y="7827"/>
                    <a:pt x="8371" y="7911"/>
                  </a:cubicBezTo>
                  <a:lnTo>
                    <a:pt x="8371" y="7946"/>
                  </a:lnTo>
                  <a:cubicBezTo>
                    <a:pt x="8371" y="7958"/>
                    <a:pt x="8359" y="8006"/>
                    <a:pt x="8335" y="8054"/>
                  </a:cubicBezTo>
                  <a:cubicBezTo>
                    <a:pt x="8311" y="8149"/>
                    <a:pt x="8264" y="8268"/>
                    <a:pt x="8240" y="8304"/>
                  </a:cubicBezTo>
                  <a:cubicBezTo>
                    <a:pt x="8240" y="8304"/>
                    <a:pt x="8145" y="8423"/>
                    <a:pt x="8073" y="8542"/>
                  </a:cubicBezTo>
                  <a:cubicBezTo>
                    <a:pt x="8037" y="8613"/>
                    <a:pt x="8002" y="8697"/>
                    <a:pt x="8002" y="8756"/>
                  </a:cubicBezTo>
                  <a:cubicBezTo>
                    <a:pt x="7990" y="8828"/>
                    <a:pt x="8002" y="8958"/>
                    <a:pt x="8014" y="9066"/>
                  </a:cubicBezTo>
                  <a:cubicBezTo>
                    <a:pt x="8014" y="9137"/>
                    <a:pt x="8025" y="9209"/>
                    <a:pt x="8025" y="9232"/>
                  </a:cubicBezTo>
                  <a:cubicBezTo>
                    <a:pt x="8025" y="9244"/>
                    <a:pt x="8025" y="9256"/>
                    <a:pt x="8014" y="9268"/>
                  </a:cubicBezTo>
                  <a:cubicBezTo>
                    <a:pt x="8014" y="9268"/>
                    <a:pt x="8014" y="9280"/>
                    <a:pt x="8014" y="9280"/>
                  </a:cubicBezTo>
                  <a:cubicBezTo>
                    <a:pt x="8002" y="9292"/>
                    <a:pt x="8002" y="9304"/>
                    <a:pt x="7990" y="9316"/>
                  </a:cubicBezTo>
                  <a:lnTo>
                    <a:pt x="7978" y="9316"/>
                  </a:lnTo>
                  <a:cubicBezTo>
                    <a:pt x="7978" y="9328"/>
                    <a:pt x="7966" y="9339"/>
                    <a:pt x="7954" y="9339"/>
                  </a:cubicBezTo>
                  <a:cubicBezTo>
                    <a:pt x="7954" y="9339"/>
                    <a:pt x="7954" y="9351"/>
                    <a:pt x="7954" y="9351"/>
                  </a:cubicBezTo>
                  <a:cubicBezTo>
                    <a:pt x="7942" y="9351"/>
                    <a:pt x="7918" y="9363"/>
                    <a:pt x="7906" y="9375"/>
                  </a:cubicBezTo>
                  <a:cubicBezTo>
                    <a:pt x="7906" y="9375"/>
                    <a:pt x="7906" y="9375"/>
                    <a:pt x="7894" y="9363"/>
                  </a:cubicBezTo>
                  <a:cubicBezTo>
                    <a:pt x="7871" y="9339"/>
                    <a:pt x="7823" y="9316"/>
                    <a:pt x="7764" y="9316"/>
                  </a:cubicBezTo>
                  <a:cubicBezTo>
                    <a:pt x="7740" y="9316"/>
                    <a:pt x="7716" y="9316"/>
                    <a:pt x="7692" y="9328"/>
                  </a:cubicBezTo>
                  <a:cubicBezTo>
                    <a:pt x="7633" y="9351"/>
                    <a:pt x="7549" y="9399"/>
                    <a:pt x="7478" y="9447"/>
                  </a:cubicBezTo>
                  <a:cubicBezTo>
                    <a:pt x="7418" y="9482"/>
                    <a:pt x="7335" y="9542"/>
                    <a:pt x="7311" y="9542"/>
                  </a:cubicBezTo>
                  <a:cubicBezTo>
                    <a:pt x="7263" y="9542"/>
                    <a:pt x="7061" y="9423"/>
                    <a:pt x="7025" y="9339"/>
                  </a:cubicBezTo>
                  <a:cubicBezTo>
                    <a:pt x="6978" y="9256"/>
                    <a:pt x="6751" y="8768"/>
                    <a:pt x="6692" y="8649"/>
                  </a:cubicBezTo>
                  <a:cubicBezTo>
                    <a:pt x="6787" y="8518"/>
                    <a:pt x="7025" y="8173"/>
                    <a:pt x="6966" y="8042"/>
                  </a:cubicBezTo>
                  <a:cubicBezTo>
                    <a:pt x="6942" y="8018"/>
                    <a:pt x="6930" y="7982"/>
                    <a:pt x="6918" y="7958"/>
                  </a:cubicBezTo>
                  <a:cubicBezTo>
                    <a:pt x="6906" y="7935"/>
                    <a:pt x="6894" y="7923"/>
                    <a:pt x="6882" y="7899"/>
                  </a:cubicBezTo>
                  <a:cubicBezTo>
                    <a:pt x="6859" y="7863"/>
                    <a:pt x="6847" y="7827"/>
                    <a:pt x="6847" y="7792"/>
                  </a:cubicBezTo>
                  <a:cubicBezTo>
                    <a:pt x="6847" y="7780"/>
                    <a:pt x="6847" y="7768"/>
                    <a:pt x="6847" y="7756"/>
                  </a:cubicBezTo>
                  <a:cubicBezTo>
                    <a:pt x="6847" y="7696"/>
                    <a:pt x="6847" y="7625"/>
                    <a:pt x="6799" y="7565"/>
                  </a:cubicBezTo>
                  <a:cubicBezTo>
                    <a:pt x="6775" y="7530"/>
                    <a:pt x="6751" y="7506"/>
                    <a:pt x="6716" y="7482"/>
                  </a:cubicBezTo>
                  <a:cubicBezTo>
                    <a:pt x="6668" y="7434"/>
                    <a:pt x="6597" y="7375"/>
                    <a:pt x="6597" y="7327"/>
                  </a:cubicBezTo>
                  <a:cubicBezTo>
                    <a:pt x="6597" y="7315"/>
                    <a:pt x="6597" y="7304"/>
                    <a:pt x="6597" y="7292"/>
                  </a:cubicBezTo>
                  <a:cubicBezTo>
                    <a:pt x="6597" y="7280"/>
                    <a:pt x="6597" y="7256"/>
                    <a:pt x="6597" y="7232"/>
                  </a:cubicBezTo>
                  <a:cubicBezTo>
                    <a:pt x="6597" y="7196"/>
                    <a:pt x="6597" y="7161"/>
                    <a:pt x="6597" y="7113"/>
                  </a:cubicBezTo>
                  <a:cubicBezTo>
                    <a:pt x="6597" y="7089"/>
                    <a:pt x="6597" y="7065"/>
                    <a:pt x="6597" y="7042"/>
                  </a:cubicBezTo>
                  <a:cubicBezTo>
                    <a:pt x="6609" y="7042"/>
                    <a:pt x="6621" y="7053"/>
                    <a:pt x="6632" y="7053"/>
                  </a:cubicBezTo>
                  <a:cubicBezTo>
                    <a:pt x="6644" y="7053"/>
                    <a:pt x="6656" y="7053"/>
                    <a:pt x="6656" y="7065"/>
                  </a:cubicBezTo>
                  <a:cubicBezTo>
                    <a:pt x="6692" y="7065"/>
                    <a:pt x="6728" y="7077"/>
                    <a:pt x="6751" y="7077"/>
                  </a:cubicBezTo>
                  <a:lnTo>
                    <a:pt x="6823" y="7077"/>
                  </a:lnTo>
                  <a:cubicBezTo>
                    <a:pt x="6894" y="7077"/>
                    <a:pt x="6930" y="7053"/>
                    <a:pt x="6978" y="7006"/>
                  </a:cubicBezTo>
                  <a:cubicBezTo>
                    <a:pt x="7002" y="6994"/>
                    <a:pt x="7025" y="6982"/>
                    <a:pt x="7049" y="6958"/>
                  </a:cubicBezTo>
                  <a:cubicBezTo>
                    <a:pt x="7073" y="6946"/>
                    <a:pt x="7097" y="6923"/>
                    <a:pt x="7121" y="6899"/>
                  </a:cubicBezTo>
                  <a:cubicBezTo>
                    <a:pt x="7222" y="6831"/>
                    <a:pt x="7345" y="6731"/>
                    <a:pt x="7459" y="6731"/>
                  </a:cubicBezTo>
                  <a:close/>
                  <a:moveTo>
                    <a:pt x="11788" y="3720"/>
                  </a:moveTo>
                  <a:cubicBezTo>
                    <a:pt x="11812" y="3732"/>
                    <a:pt x="11847" y="3732"/>
                    <a:pt x="11871" y="3744"/>
                  </a:cubicBezTo>
                  <a:cubicBezTo>
                    <a:pt x="11883" y="3755"/>
                    <a:pt x="11895" y="3755"/>
                    <a:pt x="11907" y="3767"/>
                  </a:cubicBezTo>
                  <a:lnTo>
                    <a:pt x="11931" y="3767"/>
                  </a:lnTo>
                  <a:cubicBezTo>
                    <a:pt x="11955" y="3779"/>
                    <a:pt x="11978" y="3791"/>
                    <a:pt x="12002" y="3803"/>
                  </a:cubicBezTo>
                  <a:lnTo>
                    <a:pt x="12014" y="3803"/>
                  </a:lnTo>
                  <a:cubicBezTo>
                    <a:pt x="12038" y="3815"/>
                    <a:pt x="12062" y="3827"/>
                    <a:pt x="12085" y="3839"/>
                  </a:cubicBezTo>
                  <a:lnTo>
                    <a:pt x="12097" y="3839"/>
                  </a:lnTo>
                  <a:cubicBezTo>
                    <a:pt x="12133" y="3851"/>
                    <a:pt x="12157" y="3863"/>
                    <a:pt x="12181" y="3875"/>
                  </a:cubicBezTo>
                  <a:lnTo>
                    <a:pt x="12193" y="3875"/>
                  </a:lnTo>
                  <a:cubicBezTo>
                    <a:pt x="12228" y="3886"/>
                    <a:pt x="12252" y="3898"/>
                    <a:pt x="12276" y="3910"/>
                  </a:cubicBezTo>
                  <a:lnTo>
                    <a:pt x="12288" y="3910"/>
                  </a:lnTo>
                  <a:cubicBezTo>
                    <a:pt x="12312" y="3922"/>
                    <a:pt x="12336" y="3934"/>
                    <a:pt x="12359" y="3946"/>
                  </a:cubicBezTo>
                  <a:cubicBezTo>
                    <a:pt x="12371" y="3946"/>
                    <a:pt x="12371" y="3958"/>
                    <a:pt x="12383" y="3958"/>
                  </a:cubicBezTo>
                  <a:cubicBezTo>
                    <a:pt x="12407" y="3970"/>
                    <a:pt x="12431" y="3982"/>
                    <a:pt x="12455" y="3982"/>
                  </a:cubicBezTo>
                  <a:cubicBezTo>
                    <a:pt x="12597" y="4053"/>
                    <a:pt x="12633" y="4113"/>
                    <a:pt x="12645" y="4172"/>
                  </a:cubicBezTo>
                  <a:cubicBezTo>
                    <a:pt x="12645" y="4172"/>
                    <a:pt x="12657" y="4184"/>
                    <a:pt x="12657" y="4196"/>
                  </a:cubicBezTo>
                  <a:cubicBezTo>
                    <a:pt x="12657" y="4220"/>
                    <a:pt x="12669" y="4244"/>
                    <a:pt x="12681" y="4267"/>
                  </a:cubicBezTo>
                  <a:cubicBezTo>
                    <a:pt x="12728" y="4351"/>
                    <a:pt x="13300" y="4767"/>
                    <a:pt x="13431" y="4851"/>
                  </a:cubicBezTo>
                  <a:cubicBezTo>
                    <a:pt x="13609" y="4970"/>
                    <a:pt x="14383" y="5518"/>
                    <a:pt x="14431" y="5565"/>
                  </a:cubicBezTo>
                  <a:cubicBezTo>
                    <a:pt x="14431" y="5565"/>
                    <a:pt x="14443" y="5577"/>
                    <a:pt x="14443" y="5601"/>
                  </a:cubicBezTo>
                  <a:cubicBezTo>
                    <a:pt x="14467" y="5649"/>
                    <a:pt x="14514" y="5744"/>
                    <a:pt x="14550" y="5827"/>
                  </a:cubicBezTo>
                  <a:cubicBezTo>
                    <a:pt x="14610" y="5958"/>
                    <a:pt x="14681" y="6101"/>
                    <a:pt x="14717" y="6172"/>
                  </a:cubicBezTo>
                  <a:cubicBezTo>
                    <a:pt x="14729" y="6184"/>
                    <a:pt x="14729" y="6184"/>
                    <a:pt x="14729" y="6196"/>
                  </a:cubicBezTo>
                  <a:cubicBezTo>
                    <a:pt x="14788" y="6268"/>
                    <a:pt x="14907" y="6303"/>
                    <a:pt x="15014" y="6339"/>
                  </a:cubicBezTo>
                  <a:cubicBezTo>
                    <a:pt x="15062" y="6351"/>
                    <a:pt x="15133" y="6375"/>
                    <a:pt x="15145" y="6387"/>
                  </a:cubicBezTo>
                  <a:cubicBezTo>
                    <a:pt x="15145" y="6387"/>
                    <a:pt x="15157" y="6399"/>
                    <a:pt x="15157" y="6399"/>
                  </a:cubicBezTo>
                  <a:cubicBezTo>
                    <a:pt x="15169" y="6411"/>
                    <a:pt x="15193" y="6434"/>
                    <a:pt x="15205" y="6458"/>
                  </a:cubicBezTo>
                  <a:cubicBezTo>
                    <a:pt x="15241" y="6494"/>
                    <a:pt x="15276" y="6542"/>
                    <a:pt x="15312" y="6577"/>
                  </a:cubicBezTo>
                  <a:cubicBezTo>
                    <a:pt x="15324" y="6589"/>
                    <a:pt x="15324" y="6601"/>
                    <a:pt x="15336" y="6613"/>
                  </a:cubicBezTo>
                  <a:cubicBezTo>
                    <a:pt x="15360" y="6649"/>
                    <a:pt x="15395" y="6672"/>
                    <a:pt x="15419" y="6708"/>
                  </a:cubicBezTo>
                  <a:cubicBezTo>
                    <a:pt x="15514" y="6827"/>
                    <a:pt x="15598" y="6934"/>
                    <a:pt x="15634" y="6970"/>
                  </a:cubicBezTo>
                  <a:cubicBezTo>
                    <a:pt x="15717" y="7065"/>
                    <a:pt x="15907" y="7077"/>
                    <a:pt x="16003" y="7077"/>
                  </a:cubicBezTo>
                  <a:cubicBezTo>
                    <a:pt x="16015" y="7077"/>
                    <a:pt x="16098" y="7161"/>
                    <a:pt x="16181" y="7220"/>
                  </a:cubicBezTo>
                  <a:cubicBezTo>
                    <a:pt x="16265" y="7304"/>
                    <a:pt x="16384" y="7399"/>
                    <a:pt x="16479" y="7482"/>
                  </a:cubicBezTo>
                  <a:cubicBezTo>
                    <a:pt x="16527" y="7518"/>
                    <a:pt x="16574" y="7554"/>
                    <a:pt x="16622" y="7589"/>
                  </a:cubicBezTo>
                  <a:cubicBezTo>
                    <a:pt x="16788" y="7708"/>
                    <a:pt x="16967" y="7839"/>
                    <a:pt x="17038" y="7911"/>
                  </a:cubicBezTo>
                  <a:cubicBezTo>
                    <a:pt x="17038" y="7923"/>
                    <a:pt x="17050" y="7935"/>
                    <a:pt x="17062" y="7946"/>
                  </a:cubicBezTo>
                  <a:cubicBezTo>
                    <a:pt x="17062" y="7946"/>
                    <a:pt x="17062" y="7958"/>
                    <a:pt x="17062" y="7958"/>
                  </a:cubicBezTo>
                  <a:cubicBezTo>
                    <a:pt x="17074" y="7970"/>
                    <a:pt x="17074" y="7982"/>
                    <a:pt x="17086" y="7994"/>
                  </a:cubicBezTo>
                  <a:cubicBezTo>
                    <a:pt x="17086" y="7994"/>
                    <a:pt x="17086" y="8006"/>
                    <a:pt x="17098" y="8006"/>
                  </a:cubicBezTo>
                  <a:cubicBezTo>
                    <a:pt x="17098" y="8018"/>
                    <a:pt x="17098" y="8030"/>
                    <a:pt x="17110" y="8042"/>
                  </a:cubicBezTo>
                  <a:cubicBezTo>
                    <a:pt x="17110" y="8054"/>
                    <a:pt x="17110" y="8054"/>
                    <a:pt x="17122" y="8066"/>
                  </a:cubicBezTo>
                  <a:cubicBezTo>
                    <a:pt x="17122" y="8077"/>
                    <a:pt x="17122" y="8089"/>
                    <a:pt x="17134" y="8089"/>
                  </a:cubicBezTo>
                  <a:cubicBezTo>
                    <a:pt x="17122" y="8101"/>
                    <a:pt x="17122" y="8101"/>
                    <a:pt x="17122" y="8113"/>
                  </a:cubicBezTo>
                  <a:cubicBezTo>
                    <a:pt x="17062" y="8173"/>
                    <a:pt x="16967" y="8244"/>
                    <a:pt x="16884" y="8304"/>
                  </a:cubicBezTo>
                  <a:cubicBezTo>
                    <a:pt x="16812" y="8363"/>
                    <a:pt x="16753" y="8411"/>
                    <a:pt x="16729" y="8447"/>
                  </a:cubicBezTo>
                  <a:cubicBezTo>
                    <a:pt x="16717" y="8458"/>
                    <a:pt x="16705" y="8470"/>
                    <a:pt x="16693" y="8482"/>
                  </a:cubicBezTo>
                  <a:cubicBezTo>
                    <a:pt x="16669" y="8518"/>
                    <a:pt x="16634" y="8577"/>
                    <a:pt x="16646" y="8637"/>
                  </a:cubicBezTo>
                  <a:cubicBezTo>
                    <a:pt x="16622" y="8649"/>
                    <a:pt x="16610" y="8661"/>
                    <a:pt x="16598" y="8673"/>
                  </a:cubicBezTo>
                  <a:cubicBezTo>
                    <a:pt x="16550" y="8708"/>
                    <a:pt x="16538" y="8720"/>
                    <a:pt x="16527" y="8732"/>
                  </a:cubicBezTo>
                  <a:cubicBezTo>
                    <a:pt x="16527" y="8732"/>
                    <a:pt x="16527" y="8744"/>
                    <a:pt x="16527" y="8744"/>
                  </a:cubicBezTo>
                  <a:cubicBezTo>
                    <a:pt x="16515" y="8756"/>
                    <a:pt x="16515" y="8756"/>
                    <a:pt x="16515" y="8756"/>
                  </a:cubicBezTo>
                  <a:cubicBezTo>
                    <a:pt x="16515" y="8768"/>
                    <a:pt x="16515" y="8768"/>
                    <a:pt x="16515" y="8768"/>
                  </a:cubicBezTo>
                  <a:cubicBezTo>
                    <a:pt x="16503" y="8780"/>
                    <a:pt x="16503" y="8780"/>
                    <a:pt x="16503" y="8792"/>
                  </a:cubicBezTo>
                  <a:cubicBezTo>
                    <a:pt x="16479" y="8863"/>
                    <a:pt x="16479" y="8970"/>
                    <a:pt x="16491" y="9054"/>
                  </a:cubicBezTo>
                  <a:cubicBezTo>
                    <a:pt x="16491" y="9066"/>
                    <a:pt x="16491" y="9066"/>
                    <a:pt x="16491" y="9078"/>
                  </a:cubicBezTo>
                  <a:cubicBezTo>
                    <a:pt x="16491" y="9161"/>
                    <a:pt x="16467" y="9244"/>
                    <a:pt x="16443" y="9351"/>
                  </a:cubicBezTo>
                  <a:lnTo>
                    <a:pt x="16431" y="9399"/>
                  </a:lnTo>
                  <a:cubicBezTo>
                    <a:pt x="16419" y="9459"/>
                    <a:pt x="16407" y="9518"/>
                    <a:pt x="16396" y="9578"/>
                  </a:cubicBezTo>
                  <a:cubicBezTo>
                    <a:pt x="16396" y="9590"/>
                    <a:pt x="16396" y="9601"/>
                    <a:pt x="16396" y="9601"/>
                  </a:cubicBezTo>
                  <a:cubicBezTo>
                    <a:pt x="16396" y="9625"/>
                    <a:pt x="16396" y="9637"/>
                    <a:pt x="16396" y="9649"/>
                  </a:cubicBezTo>
                  <a:cubicBezTo>
                    <a:pt x="16384" y="9649"/>
                    <a:pt x="16384" y="9661"/>
                    <a:pt x="16384" y="9673"/>
                  </a:cubicBezTo>
                  <a:cubicBezTo>
                    <a:pt x="16384" y="9673"/>
                    <a:pt x="16384" y="9685"/>
                    <a:pt x="16384" y="9685"/>
                  </a:cubicBezTo>
                  <a:lnTo>
                    <a:pt x="12621" y="9542"/>
                  </a:lnTo>
                  <a:lnTo>
                    <a:pt x="12621" y="6018"/>
                  </a:lnTo>
                  <a:cubicBezTo>
                    <a:pt x="12621" y="5994"/>
                    <a:pt x="12597" y="5982"/>
                    <a:pt x="12574" y="5970"/>
                  </a:cubicBezTo>
                  <a:lnTo>
                    <a:pt x="10359" y="5934"/>
                  </a:lnTo>
                  <a:lnTo>
                    <a:pt x="11788" y="4065"/>
                  </a:lnTo>
                  <a:cubicBezTo>
                    <a:pt x="11788" y="4065"/>
                    <a:pt x="11788" y="4053"/>
                    <a:pt x="11788" y="4041"/>
                  </a:cubicBezTo>
                  <a:lnTo>
                    <a:pt x="11788" y="3720"/>
                  </a:lnTo>
                  <a:close/>
                  <a:moveTo>
                    <a:pt x="22349" y="6268"/>
                  </a:moveTo>
                  <a:cubicBezTo>
                    <a:pt x="22384" y="6268"/>
                    <a:pt x="22408" y="6303"/>
                    <a:pt x="22444" y="6351"/>
                  </a:cubicBezTo>
                  <a:cubicBezTo>
                    <a:pt x="22468" y="6375"/>
                    <a:pt x="22492" y="6399"/>
                    <a:pt x="22515" y="6434"/>
                  </a:cubicBezTo>
                  <a:cubicBezTo>
                    <a:pt x="22569" y="6472"/>
                    <a:pt x="22617" y="6501"/>
                    <a:pt x="22682" y="6501"/>
                  </a:cubicBezTo>
                  <a:cubicBezTo>
                    <a:pt x="22719" y="6501"/>
                    <a:pt x="22761" y="6492"/>
                    <a:pt x="22813" y="6470"/>
                  </a:cubicBezTo>
                  <a:lnTo>
                    <a:pt x="22849" y="6458"/>
                  </a:lnTo>
                  <a:cubicBezTo>
                    <a:pt x="22918" y="6423"/>
                    <a:pt x="22969" y="6401"/>
                    <a:pt x="23033" y="6401"/>
                  </a:cubicBezTo>
                  <a:cubicBezTo>
                    <a:pt x="23057" y="6401"/>
                    <a:pt x="23082" y="6404"/>
                    <a:pt x="23111" y="6411"/>
                  </a:cubicBezTo>
                  <a:cubicBezTo>
                    <a:pt x="23254" y="6446"/>
                    <a:pt x="23325" y="6530"/>
                    <a:pt x="23337" y="6661"/>
                  </a:cubicBezTo>
                  <a:lnTo>
                    <a:pt x="23349" y="6720"/>
                  </a:lnTo>
                  <a:cubicBezTo>
                    <a:pt x="23361" y="6899"/>
                    <a:pt x="23385" y="7125"/>
                    <a:pt x="23456" y="7244"/>
                  </a:cubicBezTo>
                  <a:cubicBezTo>
                    <a:pt x="23539" y="7363"/>
                    <a:pt x="23563" y="7411"/>
                    <a:pt x="23551" y="7494"/>
                  </a:cubicBezTo>
                  <a:cubicBezTo>
                    <a:pt x="23539" y="7589"/>
                    <a:pt x="23480" y="7815"/>
                    <a:pt x="23432" y="7887"/>
                  </a:cubicBezTo>
                  <a:cubicBezTo>
                    <a:pt x="23373" y="7970"/>
                    <a:pt x="23337" y="8077"/>
                    <a:pt x="23325" y="8185"/>
                  </a:cubicBezTo>
                  <a:cubicBezTo>
                    <a:pt x="23313" y="8220"/>
                    <a:pt x="23313" y="8256"/>
                    <a:pt x="23325" y="8292"/>
                  </a:cubicBezTo>
                  <a:cubicBezTo>
                    <a:pt x="23325" y="8423"/>
                    <a:pt x="23325" y="8625"/>
                    <a:pt x="23218" y="8708"/>
                  </a:cubicBezTo>
                  <a:cubicBezTo>
                    <a:pt x="23087" y="8828"/>
                    <a:pt x="22980" y="8899"/>
                    <a:pt x="22896" y="8899"/>
                  </a:cubicBezTo>
                  <a:lnTo>
                    <a:pt x="22884" y="8899"/>
                  </a:lnTo>
                  <a:cubicBezTo>
                    <a:pt x="22801" y="8899"/>
                    <a:pt x="22765" y="8935"/>
                    <a:pt x="22718" y="8970"/>
                  </a:cubicBezTo>
                  <a:cubicBezTo>
                    <a:pt x="22706" y="8982"/>
                    <a:pt x="22694" y="8994"/>
                    <a:pt x="22670" y="9018"/>
                  </a:cubicBezTo>
                  <a:lnTo>
                    <a:pt x="22634" y="9042"/>
                  </a:lnTo>
                  <a:cubicBezTo>
                    <a:pt x="22563" y="9101"/>
                    <a:pt x="22503" y="9161"/>
                    <a:pt x="22396" y="9173"/>
                  </a:cubicBezTo>
                  <a:cubicBezTo>
                    <a:pt x="22253" y="9185"/>
                    <a:pt x="22158" y="9244"/>
                    <a:pt x="22063" y="9316"/>
                  </a:cubicBezTo>
                  <a:lnTo>
                    <a:pt x="22051" y="9328"/>
                  </a:lnTo>
                  <a:cubicBezTo>
                    <a:pt x="21932" y="9399"/>
                    <a:pt x="21718" y="9530"/>
                    <a:pt x="21646" y="9554"/>
                  </a:cubicBezTo>
                  <a:cubicBezTo>
                    <a:pt x="21587" y="9578"/>
                    <a:pt x="21491" y="9637"/>
                    <a:pt x="21372" y="9720"/>
                  </a:cubicBezTo>
                  <a:cubicBezTo>
                    <a:pt x="21289" y="9768"/>
                    <a:pt x="21206" y="9828"/>
                    <a:pt x="21122" y="9875"/>
                  </a:cubicBezTo>
                  <a:cubicBezTo>
                    <a:pt x="20956" y="9982"/>
                    <a:pt x="20837" y="10066"/>
                    <a:pt x="20741" y="10173"/>
                  </a:cubicBezTo>
                  <a:cubicBezTo>
                    <a:pt x="20729" y="10149"/>
                    <a:pt x="20729" y="10137"/>
                    <a:pt x="20718" y="10113"/>
                  </a:cubicBezTo>
                  <a:cubicBezTo>
                    <a:pt x="20706" y="10101"/>
                    <a:pt x="20706" y="10090"/>
                    <a:pt x="20694" y="10078"/>
                  </a:cubicBezTo>
                  <a:cubicBezTo>
                    <a:pt x="20694" y="10066"/>
                    <a:pt x="20682" y="10054"/>
                    <a:pt x="20682" y="10042"/>
                  </a:cubicBezTo>
                  <a:cubicBezTo>
                    <a:pt x="20682" y="10042"/>
                    <a:pt x="20682" y="10042"/>
                    <a:pt x="20682" y="10030"/>
                  </a:cubicBezTo>
                  <a:cubicBezTo>
                    <a:pt x="20670" y="10030"/>
                    <a:pt x="20670" y="10018"/>
                    <a:pt x="20670" y="10018"/>
                  </a:cubicBezTo>
                  <a:cubicBezTo>
                    <a:pt x="20658" y="9971"/>
                    <a:pt x="20598" y="9887"/>
                    <a:pt x="20503" y="9768"/>
                  </a:cubicBezTo>
                  <a:lnTo>
                    <a:pt x="20491" y="9732"/>
                  </a:lnTo>
                  <a:cubicBezTo>
                    <a:pt x="20420" y="9637"/>
                    <a:pt x="20384" y="9518"/>
                    <a:pt x="20384" y="9387"/>
                  </a:cubicBezTo>
                  <a:lnTo>
                    <a:pt x="20384" y="9030"/>
                  </a:lnTo>
                  <a:cubicBezTo>
                    <a:pt x="20408" y="9042"/>
                    <a:pt x="20432" y="9054"/>
                    <a:pt x="20444" y="9078"/>
                  </a:cubicBezTo>
                  <a:cubicBezTo>
                    <a:pt x="20493" y="9135"/>
                    <a:pt x="20560" y="9170"/>
                    <a:pt x="20612" y="9170"/>
                  </a:cubicBezTo>
                  <a:cubicBezTo>
                    <a:pt x="20635" y="9170"/>
                    <a:pt x="20655" y="9164"/>
                    <a:pt x="20670" y="9149"/>
                  </a:cubicBezTo>
                  <a:cubicBezTo>
                    <a:pt x="20694" y="9125"/>
                    <a:pt x="20706" y="9089"/>
                    <a:pt x="20741" y="9018"/>
                  </a:cubicBezTo>
                  <a:cubicBezTo>
                    <a:pt x="20777" y="8947"/>
                    <a:pt x="20813" y="8851"/>
                    <a:pt x="20860" y="8804"/>
                  </a:cubicBezTo>
                  <a:cubicBezTo>
                    <a:pt x="20932" y="8697"/>
                    <a:pt x="21087" y="8518"/>
                    <a:pt x="21206" y="8470"/>
                  </a:cubicBezTo>
                  <a:cubicBezTo>
                    <a:pt x="21337" y="8411"/>
                    <a:pt x="21587" y="8256"/>
                    <a:pt x="21622" y="8220"/>
                  </a:cubicBezTo>
                  <a:cubicBezTo>
                    <a:pt x="21658" y="8185"/>
                    <a:pt x="21706" y="8101"/>
                    <a:pt x="21777" y="7970"/>
                  </a:cubicBezTo>
                  <a:cubicBezTo>
                    <a:pt x="21789" y="7946"/>
                    <a:pt x="21789" y="7935"/>
                    <a:pt x="21801" y="7923"/>
                  </a:cubicBezTo>
                  <a:cubicBezTo>
                    <a:pt x="21813" y="7899"/>
                    <a:pt x="21980" y="7708"/>
                    <a:pt x="22039" y="7649"/>
                  </a:cubicBezTo>
                  <a:cubicBezTo>
                    <a:pt x="22111" y="7601"/>
                    <a:pt x="22206" y="7434"/>
                    <a:pt x="22206" y="7351"/>
                  </a:cubicBezTo>
                  <a:cubicBezTo>
                    <a:pt x="22206" y="7339"/>
                    <a:pt x="22218" y="7280"/>
                    <a:pt x="22230" y="7208"/>
                  </a:cubicBezTo>
                  <a:cubicBezTo>
                    <a:pt x="22242" y="7077"/>
                    <a:pt x="22265" y="6887"/>
                    <a:pt x="22265" y="6756"/>
                  </a:cubicBezTo>
                  <a:cubicBezTo>
                    <a:pt x="22265" y="6518"/>
                    <a:pt x="22313" y="6280"/>
                    <a:pt x="22349" y="6268"/>
                  </a:cubicBezTo>
                  <a:close/>
                  <a:moveTo>
                    <a:pt x="9526" y="5946"/>
                  </a:moveTo>
                  <a:cubicBezTo>
                    <a:pt x="9561" y="5946"/>
                    <a:pt x="9597" y="5946"/>
                    <a:pt x="9633" y="5958"/>
                  </a:cubicBezTo>
                  <a:cubicBezTo>
                    <a:pt x="9657" y="5958"/>
                    <a:pt x="9680" y="5958"/>
                    <a:pt x="9704" y="5970"/>
                  </a:cubicBezTo>
                  <a:lnTo>
                    <a:pt x="9799" y="5970"/>
                  </a:lnTo>
                  <a:cubicBezTo>
                    <a:pt x="9823" y="5982"/>
                    <a:pt x="9847" y="5982"/>
                    <a:pt x="9883" y="5982"/>
                  </a:cubicBezTo>
                  <a:lnTo>
                    <a:pt x="9895" y="5982"/>
                  </a:lnTo>
                  <a:cubicBezTo>
                    <a:pt x="9919" y="5982"/>
                    <a:pt x="9942" y="5994"/>
                    <a:pt x="9966" y="5994"/>
                  </a:cubicBezTo>
                  <a:lnTo>
                    <a:pt x="9990" y="5994"/>
                  </a:lnTo>
                  <a:cubicBezTo>
                    <a:pt x="10014" y="5994"/>
                    <a:pt x="10038" y="5994"/>
                    <a:pt x="10050" y="6006"/>
                  </a:cubicBezTo>
                  <a:lnTo>
                    <a:pt x="10121" y="6006"/>
                  </a:lnTo>
                  <a:cubicBezTo>
                    <a:pt x="10180" y="6018"/>
                    <a:pt x="10228" y="6018"/>
                    <a:pt x="10252" y="6018"/>
                  </a:cubicBezTo>
                  <a:lnTo>
                    <a:pt x="10264" y="6018"/>
                  </a:lnTo>
                  <a:lnTo>
                    <a:pt x="12526" y="6065"/>
                  </a:lnTo>
                  <a:lnTo>
                    <a:pt x="12526" y="9578"/>
                  </a:lnTo>
                  <a:lnTo>
                    <a:pt x="12002" y="12233"/>
                  </a:lnTo>
                  <a:lnTo>
                    <a:pt x="10669" y="12233"/>
                  </a:lnTo>
                  <a:cubicBezTo>
                    <a:pt x="10634" y="12237"/>
                    <a:pt x="10603" y="12239"/>
                    <a:pt x="10576" y="12239"/>
                  </a:cubicBezTo>
                  <a:cubicBezTo>
                    <a:pt x="10456" y="12239"/>
                    <a:pt x="10408" y="12200"/>
                    <a:pt x="10359" y="12161"/>
                  </a:cubicBezTo>
                  <a:cubicBezTo>
                    <a:pt x="10276" y="12090"/>
                    <a:pt x="10169" y="12054"/>
                    <a:pt x="10026" y="12054"/>
                  </a:cubicBezTo>
                  <a:cubicBezTo>
                    <a:pt x="9871" y="12054"/>
                    <a:pt x="9716" y="12018"/>
                    <a:pt x="9704" y="12006"/>
                  </a:cubicBezTo>
                  <a:cubicBezTo>
                    <a:pt x="9692" y="12006"/>
                    <a:pt x="9669" y="11983"/>
                    <a:pt x="9633" y="11959"/>
                  </a:cubicBezTo>
                  <a:cubicBezTo>
                    <a:pt x="9585" y="11923"/>
                    <a:pt x="9526" y="11887"/>
                    <a:pt x="9478" y="11852"/>
                  </a:cubicBezTo>
                  <a:cubicBezTo>
                    <a:pt x="9407" y="11804"/>
                    <a:pt x="9347" y="11768"/>
                    <a:pt x="9299" y="11756"/>
                  </a:cubicBezTo>
                  <a:cubicBezTo>
                    <a:pt x="9288" y="11745"/>
                    <a:pt x="9264" y="11745"/>
                    <a:pt x="9228" y="11745"/>
                  </a:cubicBezTo>
                  <a:cubicBezTo>
                    <a:pt x="9085" y="11745"/>
                    <a:pt x="8645" y="11804"/>
                    <a:pt x="8549" y="11876"/>
                  </a:cubicBezTo>
                  <a:cubicBezTo>
                    <a:pt x="8526" y="11899"/>
                    <a:pt x="8478" y="11923"/>
                    <a:pt x="8430" y="11959"/>
                  </a:cubicBezTo>
                  <a:cubicBezTo>
                    <a:pt x="8406" y="11971"/>
                    <a:pt x="8383" y="11983"/>
                    <a:pt x="8359" y="11995"/>
                  </a:cubicBezTo>
                  <a:cubicBezTo>
                    <a:pt x="8347" y="12006"/>
                    <a:pt x="8347" y="12006"/>
                    <a:pt x="8335" y="12006"/>
                  </a:cubicBezTo>
                  <a:cubicBezTo>
                    <a:pt x="8323" y="12018"/>
                    <a:pt x="8299" y="12030"/>
                    <a:pt x="8275" y="12054"/>
                  </a:cubicBezTo>
                  <a:lnTo>
                    <a:pt x="8264" y="12054"/>
                  </a:lnTo>
                  <a:cubicBezTo>
                    <a:pt x="8264" y="12042"/>
                    <a:pt x="8264" y="12042"/>
                    <a:pt x="8264" y="12030"/>
                  </a:cubicBezTo>
                  <a:cubicBezTo>
                    <a:pt x="8264" y="12018"/>
                    <a:pt x="8264" y="12006"/>
                    <a:pt x="8252" y="12006"/>
                  </a:cubicBezTo>
                  <a:cubicBezTo>
                    <a:pt x="8252" y="11971"/>
                    <a:pt x="8252" y="11947"/>
                    <a:pt x="8252" y="11911"/>
                  </a:cubicBezTo>
                  <a:lnTo>
                    <a:pt x="8240" y="11840"/>
                  </a:lnTo>
                  <a:cubicBezTo>
                    <a:pt x="8240" y="11649"/>
                    <a:pt x="8228" y="11340"/>
                    <a:pt x="8145" y="11149"/>
                  </a:cubicBezTo>
                  <a:cubicBezTo>
                    <a:pt x="8109" y="11090"/>
                    <a:pt x="8085" y="11030"/>
                    <a:pt x="8061" y="10983"/>
                  </a:cubicBezTo>
                  <a:cubicBezTo>
                    <a:pt x="7990" y="10852"/>
                    <a:pt x="7930" y="10744"/>
                    <a:pt x="7930" y="10578"/>
                  </a:cubicBezTo>
                  <a:cubicBezTo>
                    <a:pt x="7918" y="10423"/>
                    <a:pt x="7918" y="10113"/>
                    <a:pt x="7930" y="9899"/>
                  </a:cubicBezTo>
                  <a:lnTo>
                    <a:pt x="7930" y="9685"/>
                  </a:lnTo>
                  <a:lnTo>
                    <a:pt x="7930" y="9470"/>
                  </a:lnTo>
                  <a:cubicBezTo>
                    <a:pt x="7930" y="9459"/>
                    <a:pt x="7930" y="9459"/>
                    <a:pt x="7942" y="9459"/>
                  </a:cubicBezTo>
                  <a:cubicBezTo>
                    <a:pt x="7942" y="9459"/>
                    <a:pt x="7954" y="9447"/>
                    <a:pt x="7966" y="9447"/>
                  </a:cubicBezTo>
                  <a:cubicBezTo>
                    <a:pt x="7966" y="9447"/>
                    <a:pt x="7966" y="9447"/>
                    <a:pt x="7978" y="9435"/>
                  </a:cubicBezTo>
                  <a:cubicBezTo>
                    <a:pt x="7978" y="9435"/>
                    <a:pt x="7990" y="9423"/>
                    <a:pt x="8002" y="9423"/>
                  </a:cubicBezTo>
                  <a:cubicBezTo>
                    <a:pt x="8002" y="9423"/>
                    <a:pt x="8002" y="9411"/>
                    <a:pt x="8014" y="9411"/>
                  </a:cubicBezTo>
                  <a:cubicBezTo>
                    <a:pt x="8014" y="9411"/>
                    <a:pt x="8025" y="9399"/>
                    <a:pt x="8025" y="9399"/>
                  </a:cubicBezTo>
                  <a:cubicBezTo>
                    <a:pt x="8037" y="9387"/>
                    <a:pt x="8037" y="9387"/>
                    <a:pt x="8049" y="9387"/>
                  </a:cubicBezTo>
                  <a:cubicBezTo>
                    <a:pt x="8049" y="9375"/>
                    <a:pt x="8061" y="9375"/>
                    <a:pt x="8061" y="9363"/>
                  </a:cubicBezTo>
                  <a:cubicBezTo>
                    <a:pt x="8061" y="9363"/>
                    <a:pt x="8073" y="9351"/>
                    <a:pt x="8073" y="9351"/>
                  </a:cubicBezTo>
                  <a:cubicBezTo>
                    <a:pt x="8073" y="9339"/>
                    <a:pt x="8085" y="9339"/>
                    <a:pt x="8085" y="9328"/>
                  </a:cubicBezTo>
                  <a:cubicBezTo>
                    <a:pt x="8085" y="9328"/>
                    <a:pt x="8097" y="9316"/>
                    <a:pt x="8097" y="9316"/>
                  </a:cubicBezTo>
                  <a:cubicBezTo>
                    <a:pt x="8097" y="9304"/>
                    <a:pt x="8097" y="9304"/>
                    <a:pt x="8109" y="9292"/>
                  </a:cubicBezTo>
                  <a:cubicBezTo>
                    <a:pt x="8109" y="9280"/>
                    <a:pt x="8109" y="9280"/>
                    <a:pt x="8109" y="9280"/>
                  </a:cubicBezTo>
                  <a:cubicBezTo>
                    <a:pt x="8109" y="9268"/>
                    <a:pt x="8109" y="9256"/>
                    <a:pt x="8109" y="9232"/>
                  </a:cubicBezTo>
                  <a:cubicBezTo>
                    <a:pt x="8109" y="9232"/>
                    <a:pt x="8109" y="9220"/>
                    <a:pt x="8109" y="9209"/>
                  </a:cubicBezTo>
                  <a:cubicBezTo>
                    <a:pt x="8109" y="9173"/>
                    <a:pt x="8109" y="9125"/>
                    <a:pt x="8097" y="9066"/>
                  </a:cubicBezTo>
                  <a:cubicBezTo>
                    <a:pt x="8097" y="8982"/>
                    <a:pt x="8085" y="8887"/>
                    <a:pt x="8085" y="8816"/>
                  </a:cubicBezTo>
                  <a:cubicBezTo>
                    <a:pt x="8085" y="8792"/>
                    <a:pt x="8085" y="8768"/>
                    <a:pt x="8085" y="8756"/>
                  </a:cubicBezTo>
                  <a:cubicBezTo>
                    <a:pt x="8085" y="8661"/>
                    <a:pt x="8252" y="8423"/>
                    <a:pt x="8311" y="8363"/>
                  </a:cubicBezTo>
                  <a:cubicBezTo>
                    <a:pt x="8311" y="8363"/>
                    <a:pt x="8311" y="8351"/>
                    <a:pt x="8311" y="8351"/>
                  </a:cubicBezTo>
                  <a:cubicBezTo>
                    <a:pt x="8359" y="8280"/>
                    <a:pt x="8454" y="8006"/>
                    <a:pt x="8454" y="7946"/>
                  </a:cubicBezTo>
                  <a:lnTo>
                    <a:pt x="8454" y="7911"/>
                  </a:lnTo>
                  <a:cubicBezTo>
                    <a:pt x="8454" y="7851"/>
                    <a:pt x="8442" y="7696"/>
                    <a:pt x="8514" y="7673"/>
                  </a:cubicBezTo>
                  <a:cubicBezTo>
                    <a:pt x="8609" y="7613"/>
                    <a:pt x="8871" y="7482"/>
                    <a:pt x="8871" y="7280"/>
                  </a:cubicBezTo>
                  <a:cubicBezTo>
                    <a:pt x="8871" y="7208"/>
                    <a:pt x="8871" y="7161"/>
                    <a:pt x="8871" y="7113"/>
                  </a:cubicBezTo>
                  <a:cubicBezTo>
                    <a:pt x="8871" y="7053"/>
                    <a:pt x="8859" y="7006"/>
                    <a:pt x="8871" y="6958"/>
                  </a:cubicBezTo>
                  <a:cubicBezTo>
                    <a:pt x="8871" y="6934"/>
                    <a:pt x="8871" y="6911"/>
                    <a:pt x="8871" y="6875"/>
                  </a:cubicBezTo>
                  <a:cubicBezTo>
                    <a:pt x="8871" y="6815"/>
                    <a:pt x="8895" y="6780"/>
                    <a:pt x="8930" y="6732"/>
                  </a:cubicBezTo>
                  <a:cubicBezTo>
                    <a:pt x="8954" y="6684"/>
                    <a:pt x="8990" y="6625"/>
                    <a:pt x="9002" y="6553"/>
                  </a:cubicBezTo>
                  <a:lnTo>
                    <a:pt x="9014" y="6494"/>
                  </a:lnTo>
                  <a:cubicBezTo>
                    <a:pt x="9037" y="6422"/>
                    <a:pt x="9049" y="6363"/>
                    <a:pt x="9049" y="6303"/>
                  </a:cubicBezTo>
                  <a:lnTo>
                    <a:pt x="9049" y="6291"/>
                  </a:lnTo>
                  <a:cubicBezTo>
                    <a:pt x="9061" y="6280"/>
                    <a:pt x="9061" y="6256"/>
                    <a:pt x="9061" y="6220"/>
                  </a:cubicBezTo>
                  <a:cubicBezTo>
                    <a:pt x="9061" y="6113"/>
                    <a:pt x="9121" y="6006"/>
                    <a:pt x="9168" y="5994"/>
                  </a:cubicBezTo>
                  <a:cubicBezTo>
                    <a:pt x="9180" y="5994"/>
                    <a:pt x="9204" y="5982"/>
                    <a:pt x="9240" y="5982"/>
                  </a:cubicBezTo>
                  <a:cubicBezTo>
                    <a:pt x="9311" y="5970"/>
                    <a:pt x="9407" y="5946"/>
                    <a:pt x="9526" y="5946"/>
                  </a:cubicBezTo>
                  <a:close/>
                  <a:moveTo>
                    <a:pt x="3382" y="5541"/>
                  </a:moveTo>
                  <a:cubicBezTo>
                    <a:pt x="3406" y="5541"/>
                    <a:pt x="3418" y="5553"/>
                    <a:pt x="3442" y="5553"/>
                  </a:cubicBezTo>
                  <a:lnTo>
                    <a:pt x="3620" y="5553"/>
                  </a:lnTo>
                  <a:cubicBezTo>
                    <a:pt x="3632" y="5553"/>
                    <a:pt x="3656" y="5553"/>
                    <a:pt x="3668" y="5565"/>
                  </a:cubicBezTo>
                  <a:lnTo>
                    <a:pt x="5525" y="5565"/>
                  </a:lnTo>
                  <a:cubicBezTo>
                    <a:pt x="5751" y="5565"/>
                    <a:pt x="5835" y="5637"/>
                    <a:pt x="5882" y="5672"/>
                  </a:cubicBezTo>
                  <a:cubicBezTo>
                    <a:pt x="5918" y="5696"/>
                    <a:pt x="5859" y="5815"/>
                    <a:pt x="5823" y="5887"/>
                  </a:cubicBezTo>
                  <a:lnTo>
                    <a:pt x="5811" y="5910"/>
                  </a:lnTo>
                  <a:cubicBezTo>
                    <a:pt x="5799" y="5946"/>
                    <a:pt x="5751" y="6006"/>
                    <a:pt x="5704" y="6065"/>
                  </a:cubicBezTo>
                  <a:cubicBezTo>
                    <a:pt x="5620" y="6161"/>
                    <a:pt x="5525" y="6268"/>
                    <a:pt x="5501" y="6351"/>
                  </a:cubicBezTo>
                  <a:cubicBezTo>
                    <a:pt x="5501" y="6363"/>
                    <a:pt x="5501" y="6387"/>
                    <a:pt x="5501" y="6399"/>
                  </a:cubicBezTo>
                  <a:cubicBezTo>
                    <a:pt x="5489" y="6542"/>
                    <a:pt x="5632" y="6887"/>
                    <a:pt x="5668" y="6982"/>
                  </a:cubicBezTo>
                  <a:cubicBezTo>
                    <a:pt x="5692" y="7018"/>
                    <a:pt x="5728" y="7053"/>
                    <a:pt x="5823" y="7053"/>
                  </a:cubicBezTo>
                  <a:cubicBezTo>
                    <a:pt x="5966" y="7053"/>
                    <a:pt x="6192" y="6958"/>
                    <a:pt x="6240" y="6934"/>
                  </a:cubicBezTo>
                  <a:cubicBezTo>
                    <a:pt x="6275" y="6923"/>
                    <a:pt x="6311" y="6923"/>
                    <a:pt x="6347" y="6923"/>
                  </a:cubicBezTo>
                  <a:lnTo>
                    <a:pt x="6406" y="6923"/>
                  </a:lnTo>
                  <a:cubicBezTo>
                    <a:pt x="6466" y="6934"/>
                    <a:pt x="6501" y="6958"/>
                    <a:pt x="6501" y="6958"/>
                  </a:cubicBezTo>
                  <a:cubicBezTo>
                    <a:pt x="6501" y="6970"/>
                    <a:pt x="6501" y="6970"/>
                    <a:pt x="6501" y="6982"/>
                  </a:cubicBezTo>
                  <a:cubicBezTo>
                    <a:pt x="6513" y="7018"/>
                    <a:pt x="6501" y="7065"/>
                    <a:pt x="6501" y="7113"/>
                  </a:cubicBezTo>
                  <a:cubicBezTo>
                    <a:pt x="6501" y="7161"/>
                    <a:pt x="6501" y="7196"/>
                    <a:pt x="6501" y="7244"/>
                  </a:cubicBezTo>
                  <a:cubicBezTo>
                    <a:pt x="6501" y="7280"/>
                    <a:pt x="6501" y="7315"/>
                    <a:pt x="6501" y="7339"/>
                  </a:cubicBezTo>
                  <a:cubicBezTo>
                    <a:pt x="6513" y="7423"/>
                    <a:pt x="6585" y="7494"/>
                    <a:pt x="6656" y="7554"/>
                  </a:cubicBezTo>
                  <a:cubicBezTo>
                    <a:pt x="6680" y="7577"/>
                    <a:pt x="6704" y="7601"/>
                    <a:pt x="6728" y="7613"/>
                  </a:cubicBezTo>
                  <a:cubicBezTo>
                    <a:pt x="6751" y="7661"/>
                    <a:pt x="6751" y="7708"/>
                    <a:pt x="6751" y="7756"/>
                  </a:cubicBezTo>
                  <a:cubicBezTo>
                    <a:pt x="6751" y="7768"/>
                    <a:pt x="6751" y="7780"/>
                    <a:pt x="6751" y="7792"/>
                  </a:cubicBezTo>
                  <a:cubicBezTo>
                    <a:pt x="6751" y="7839"/>
                    <a:pt x="6775" y="7887"/>
                    <a:pt x="6799" y="7946"/>
                  </a:cubicBezTo>
                  <a:cubicBezTo>
                    <a:pt x="6811" y="7958"/>
                    <a:pt x="6823" y="7982"/>
                    <a:pt x="6835" y="8006"/>
                  </a:cubicBezTo>
                  <a:cubicBezTo>
                    <a:pt x="6847" y="8030"/>
                    <a:pt x="6871" y="8054"/>
                    <a:pt x="6882" y="8089"/>
                  </a:cubicBezTo>
                  <a:cubicBezTo>
                    <a:pt x="6918" y="8149"/>
                    <a:pt x="6763" y="8411"/>
                    <a:pt x="6609" y="8625"/>
                  </a:cubicBezTo>
                  <a:cubicBezTo>
                    <a:pt x="6597" y="8637"/>
                    <a:pt x="6597" y="8649"/>
                    <a:pt x="6597" y="8673"/>
                  </a:cubicBezTo>
                  <a:cubicBezTo>
                    <a:pt x="6609" y="8697"/>
                    <a:pt x="6894" y="9280"/>
                    <a:pt x="6942" y="9375"/>
                  </a:cubicBezTo>
                  <a:cubicBezTo>
                    <a:pt x="7002" y="9494"/>
                    <a:pt x="7216" y="9637"/>
                    <a:pt x="7311" y="9637"/>
                  </a:cubicBezTo>
                  <a:cubicBezTo>
                    <a:pt x="7359" y="9625"/>
                    <a:pt x="7418" y="9590"/>
                    <a:pt x="7525" y="9518"/>
                  </a:cubicBezTo>
                  <a:cubicBezTo>
                    <a:pt x="7597" y="9482"/>
                    <a:pt x="7668" y="9435"/>
                    <a:pt x="7716" y="9411"/>
                  </a:cubicBezTo>
                  <a:cubicBezTo>
                    <a:pt x="7732" y="9408"/>
                    <a:pt x="7746" y="9406"/>
                    <a:pt x="7759" y="9406"/>
                  </a:cubicBezTo>
                  <a:cubicBezTo>
                    <a:pt x="7794" y="9406"/>
                    <a:pt x="7818" y="9417"/>
                    <a:pt x="7835" y="9435"/>
                  </a:cubicBezTo>
                  <a:lnTo>
                    <a:pt x="7835" y="9685"/>
                  </a:lnTo>
                  <a:lnTo>
                    <a:pt x="7835" y="9899"/>
                  </a:lnTo>
                  <a:cubicBezTo>
                    <a:pt x="7835" y="10113"/>
                    <a:pt x="7835" y="10423"/>
                    <a:pt x="7835" y="10578"/>
                  </a:cubicBezTo>
                  <a:cubicBezTo>
                    <a:pt x="7835" y="10768"/>
                    <a:pt x="7906" y="10887"/>
                    <a:pt x="7978" y="11018"/>
                  </a:cubicBezTo>
                  <a:cubicBezTo>
                    <a:pt x="8002" y="11078"/>
                    <a:pt x="8025" y="11125"/>
                    <a:pt x="8061" y="11185"/>
                  </a:cubicBezTo>
                  <a:cubicBezTo>
                    <a:pt x="8133" y="11364"/>
                    <a:pt x="8145" y="11649"/>
                    <a:pt x="8156" y="11852"/>
                  </a:cubicBezTo>
                  <a:lnTo>
                    <a:pt x="8156" y="11911"/>
                  </a:lnTo>
                  <a:cubicBezTo>
                    <a:pt x="8156" y="11947"/>
                    <a:pt x="8156" y="11983"/>
                    <a:pt x="8168" y="12030"/>
                  </a:cubicBezTo>
                  <a:cubicBezTo>
                    <a:pt x="8168" y="12042"/>
                    <a:pt x="8180" y="12054"/>
                    <a:pt x="8180" y="12066"/>
                  </a:cubicBezTo>
                  <a:cubicBezTo>
                    <a:pt x="8180" y="12078"/>
                    <a:pt x="8180" y="12102"/>
                    <a:pt x="8192" y="12126"/>
                  </a:cubicBezTo>
                  <a:cubicBezTo>
                    <a:pt x="8180" y="12137"/>
                    <a:pt x="8180" y="12137"/>
                    <a:pt x="8180" y="12149"/>
                  </a:cubicBezTo>
                  <a:cubicBezTo>
                    <a:pt x="8168" y="12149"/>
                    <a:pt x="8168" y="12149"/>
                    <a:pt x="8168" y="12161"/>
                  </a:cubicBezTo>
                  <a:cubicBezTo>
                    <a:pt x="8156" y="12173"/>
                    <a:pt x="8156" y="12185"/>
                    <a:pt x="8145" y="12197"/>
                  </a:cubicBezTo>
                  <a:cubicBezTo>
                    <a:pt x="8133" y="12292"/>
                    <a:pt x="8037" y="12435"/>
                    <a:pt x="7942" y="12554"/>
                  </a:cubicBezTo>
                  <a:cubicBezTo>
                    <a:pt x="7930" y="12578"/>
                    <a:pt x="7906" y="12602"/>
                    <a:pt x="7894" y="12626"/>
                  </a:cubicBezTo>
                  <a:cubicBezTo>
                    <a:pt x="7883" y="12626"/>
                    <a:pt x="7883" y="12626"/>
                    <a:pt x="7883" y="12638"/>
                  </a:cubicBezTo>
                  <a:cubicBezTo>
                    <a:pt x="7859" y="12649"/>
                    <a:pt x="7847" y="12673"/>
                    <a:pt x="7835" y="12685"/>
                  </a:cubicBezTo>
                  <a:cubicBezTo>
                    <a:pt x="7823" y="12685"/>
                    <a:pt x="7823" y="12697"/>
                    <a:pt x="7823" y="12697"/>
                  </a:cubicBezTo>
                  <a:cubicBezTo>
                    <a:pt x="7799" y="12709"/>
                    <a:pt x="7787" y="12733"/>
                    <a:pt x="7764" y="12745"/>
                  </a:cubicBezTo>
                  <a:cubicBezTo>
                    <a:pt x="7752" y="12768"/>
                    <a:pt x="7728" y="12780"/>
                    <a:pt x="7716" y="12792"/>
                  </a:cubicBezTo>
                  <a:cubicBezTo>
                    <a:pt x="7716" y="12780"/>
                    <a:pt x="7704" y="12768"/>
                    <a:pt x="7692" y="12757"/>
                  </a:cubicBezTo>
                  <a:cubicBezTo>
                    <a:pt x="7692" y="12745"/>
                    <a:pt x="7680" y="12733"/>
                    <a:pt x="7680" y="12721"/>
                  </a:cubicBezTo>
                  <a:cubicBezTo>
                    <a:pt x="7668" y="12709"/>
                    <a:pt x="7656" y="12685"/>
                    <a:pt x="7644" y="12661"/>
                  </a:cubicBezTo>
                  <a:cubicBezTo>
                    <a:pt x="7633" y="12649"/>
                    <a:pt x="7621" y="12626"/>
                    <a:pt x="7621" y="12614"/>
                  </a:cubicBezTo>
                  <a:cubicBezTo>
                    <a:pt x="7609" y="12590"/>
                    <a:pt x="7597" y="12566"/>
                    <a:pt x="7585" y="12554"/>
                  </a:cubicBezTo>
                  <a:cubicBezTo>
                    <a:pt x="7573" y="12530"/>
                    <a:pt x="7561" y="12518"/>
                    <a:pt x="7561" y="12507"/>
                  </a:cubicBezTo>
                  <a:cubicBezTo>
                    <a:pt x="7549" y="12483"/>
                    <a:pt x="7537" y="12459"/>
                    <a:pt x="7525" y="12435"/>
                  </a:cubicBezTo>
                  <a:cubicBezTo>
                    <a:pt x="7513" y="12423"/>
                    <a:pt x="7502" y="12411"/>
                    <a:pt x="7490" y="12387"/>
                  </a:cubicBezTo>
                  <a:cubicBezTo>
                    <a:pt x="7478" y="12364"/>
                    <a:pt x="7478" y="12352"/>
                    <a:pt x="7466" y="12328"/>
                  </a:cubicBezTo>
                  <a:cubicBezTo>
                    <a:pt x="7454" y="12316"/>
                    <a:pt x="7442" y="12292"/>
                    <a:pt x="7430" y="12268"/>
                  </a:cubicBezTo>
                  <a:cubicBezTo>
                    <a:pt x="7418" y="12257"/>
                    <a:pt x="7406" y="12233"/>
                    <a:pt x="7406" y="12221"/>
                  </a:cubicBezTo>
                  <a:cubicBezTo>
                    <a:pt x="7394" y="12197"/>
                    <a:pt x="7383" y="12173"/>
                    <a:pt x="7371" y="12161"/>
                  </a:cubicBezTo>
                  <a:cubicBezTo>
                    <a:pt x="7359" y="12137"/>
                    <a:pt x="7347" y="12126"/>
                    <a:pt x="7347" y="12114"/>
                  </a:cubicBezTo>
                  <a:cubicBezTo>
                    <a:pt x="7335" y="12090"/>
                    <a:pt x="7323" y="12066"/>
                    <a:pt x="7311" y="12042"/>
                  </a:cubicBezTo>
                  <a:cubicBezTo>
                    <a:pt x="7299" y="12030"/>
                    <a:pt x="7287" y="12018"/>
                    <a:pt x="7287" y="11995"/>
                  </a:cubicBezTo>
                  <a:cubicBezTo>
                    <a:pt x="7275" y="11983"/>
                    <a:pt x="7263" y="11959"/>
                    <a:pt x="7252" y="11935"/>
                  </a:cubicBezTo>
                  <a:cubicBezTo>
                    <a:pt x="7240" y="11923"/>
                    <a:pt x="7228" y="11899"/>
                    <a:pt x="7228" y="11887"/>
                  </a:cubicBezTo>
                  <a:cubicBezTo>
                    <a:pt x="7216" y="11864"/>
                    <a:pt x="7204" y="11852"/>
                    <a:pt x="7192" y="11828"/>
                  </a:cubicBezTo>
                  <a:cubicBezTo>
                    <a:pt x="7192" y="11816"/>
                    <a:pt x="7180" y="11804"/>
                    <a:pt x="7168" y="11792"/>
                  </a:cubicBezTo>
                  <a:cubicBezTo>
                    <a:pt x="7156" y="11768"/>
                    <a:pt x="7156" y="11756"/>
                    <a:pt x="7144" y="11733"/>
                  </a:cubicBezTo>
                  <a:cubicBezTo>
                    <a:pt x="7132" y="11721"/>
                    <a:pt x="7132" y="11709"/>
                    <a:pt x="7121" y="11697"/>
                  </a:cubicBezTo>
                  <a:cubicBezTo>
                    <a:pt x="7109" y="11673"/>
                    <a:pt x="7109" y="11661"/>
                    <a:pt x="7097" y="11649"/>
                  </a:cubicBezTo>
                  <a:cubicBezTo>
                    <a:pt x="7085" y="11625"/>
                    <a:pt x="7085" y="11614"/>
                    <a:pt x="7073" y="11602"/>
                  </a:cubicBezTo>
                  <a:cubicBezTo>
                    <a:pt x="7073" y="11590"/>
                    <a:pt x="7061" y="11578"/>
                    <a:pt x="7061" y="11566"/>
                  </a:cubicBezTo>
                  <a:cubicBezTo>
                    <a:pt x="7049" y="11554"/>
                    <a:pt x="7049" y="11542"/>
                    <a:pt x="7037" y="11530"/>
                  </a:cubicBezTo>
                  <a:cubicBezTo>
                    <a:pt x="7037" y="11518"/>
                    <a:pt x="7025" y="11506"/>
                    <a:pt x="7025" y="11495"/>
                  </a:cubicBezTo>
                  <a:cubicBezTo>
                    <a:pt x="7013" y="11483"/>
                    <a:pt x="7013" y="11471"/>
                    <a:pt x="7013" y="11471"/>
                  </a:cubicBezTo>
                  <a:cubicBezTo>
                    <a:pt x="7002" y="11459"/>
                    <a:pt x="7002" y="11447"/>
                    <a:pt x="6990" y="11435"/>
                  </a:cubicBezTo>
                  <a:cubicBezTo>
                    <a:pt x="6990" y="11423"/>
                    <a:pt x="6990" y="11423"/>
                    <a:pt x="6978" y="11411"/>
                  </a:cubicBezTo>
                  <a:cubicBezTo>
                    <a:pt x="6978" y="11411"/>
                    <a:pt x="6978" y="11399"/>
                    <a:pt x="6978" y="11399"/>
                  </a:cubicBezTo>
                  <a:cubicBezTo>
                    <a:pt x="6966" y="11387"/>
                    <a:pt x="6966" y="11375"/>
                    <a:pt x="6966" y="11364"/>
                  </a:cubicBezTo>
                  <a:cubicBezTo>
                    <a:pt x="6978" y="11304"/>
                    <a:pt x="6906" y="11233"/>
                    <a:pt x="6692" y="11054"/>
                  </a:cubicBezTo>
                  <a:cubicBezTo>
                    <a:pt x="6644" y="11006"/>
                    <a:pt x="6597" y="10971"/>
                    <a:pt x="6585" y="10959"/>
                  </a:cubicBezTo>
                  <a:cubicBezTo>
                    <a:pt x="6561" y="10935"/>
                    <a:pt x="6513" y="10899"/>
                    <a:pt x="6478" y="10875"/>
                  </a:cubicBezTo>
                  <a:cubicBezTo>
                    <a:pt x="6394" y="10828"/>
                    <a:pt x="6299" y="10756"/>
                    <a:pt x="6275" y="10697"/>
                  </a:cubicBezTo>
                  <a:cubicBezTo>
                    <a:pt x="6228" y="10566"/>
                    <a:pt x="6025" y="10292"/>
                    <a:pt x="5942" y="10209"/>
                  </a:cubicBezTo>
                  <a:cubicBezTo>
                    <a:pt x="5847" y="10101"/>
                    <a:pt x="5632" y="10042"/>
                    <a:pt x="5466" y="10030"/>
                  </a:cubicBezTo>
                  <a:cubicBezTo>
                    <a:pt x="5455" y="10029"/>
                    <a:pt x="5445" y="10029"/>
                    <a:pt x="5435" y="10029"/>
                  </a:cubicBezTo>
                  <a:cubicBezTo>
                    <a:pt x="5330" y="10029"/>
                    <a:pt x="5244" y="10083"/>
                    <a:pt x="5168" y="10137"/>
                  </a:cubicBezTo>
                  <a:cubicBezTo>
                    <a:pt x="5120" y="10173"/>
                    <a:pt x="5073" y="10209"/>
                    <a:pt x="5013" y="10232"/>
                  </a:cubicBezTo>
                  <a:cubicBezTo>
                    <a:pt x="4966" y="10244"/>
                    <a:pt x="4906" y="10256"/>
                    <a:pt x="4823" y="10256"/>
                  </a:cubicBezTo>
                  <a:cubicBezTo>
                    <a:pt x="4739" y="10256"/>
                    <a:pt x="4644" y="10244"/>
                    <a:pt x="4537" y="10244"/>
                  </a:cubicBezTo>
                  <a:cubicBezTo>
                    <a:pt x="4489" y="10232"/>
                    <a:pt x="4442" y="10232"/>
                    <a:pt x="4394" y="10221"/>
                  </a:cubicBezTo>
                  <a:cubicBezTo>
                    <a:pt x="4227" y="10209"/>
                    <a:pt x="4215" y="10113"/>
                    <a:pt x="4204" y="10042"/>
                  </a:cubicBezTo>
                  <a:cubicBezTo>
                    <a:pt x="4204" y="10018"/>
                    <a:pt x="4204" y="9994"/>
                    <a:pt x="4192" y="9982"/>
                  </a:cubicBezTo>
                  <a:cubicBezTo>
                    <a:pt x="4168" y="9947"/>
                    <a:pt x="4132" y="9947"/>
                    <a:pt x="4084" y="9935"/>
                  </a:cubicBezTo>
                  <a:cubicBezTo>
                    <a:pt x="4025" y="9935"/>
                    <a:pt x="3918" y="9911"/>
                    <a:pt x="3739" y="9828"/>
                  </a:cubicBezTo>
                  <a:cubicBezTo>
                    <a:pt x="3549" y="9744"/>
                    <a:pt x="3489" y="9637"/>
                    <a:pt x="3418" y="9518"/>
                  </a:cubicBezTo>
                  <a:cubicBezTo>
                    <a:pt x="3394" y="9482"/>
                    <a:pt x="3370" y="9435"/>
                    <a:pt x="3334" y="9387"/>
                  </a:cubicBezTo>
                  <a:cubicBezTo>
                    <a:pt x="3299" y="9351"/>
                    <a:pt x="3251" y="9328"/>
                    <a:pt x="3192" y="9328"/>
                  </a:cubicBezTo>
                  <a:lnTo>
                    <a:pt x="3144" y="9328"/>
                  </a:lnTo>
                  <a:cubicBezTo>
                    <a:pt x="3084" y="9339"/>
                    <a:pt x="3025" y="9363"/>
                    <a:pt x="2965" y="9387"/>
                  </a:cubicBezTo>
                  <a:cubicBezTo>
                    <a:pt x="2882" y="9423"/>
                    <a:pt x="2811" y="9447"/>
                    <a:pt x="2727" y="9459"/>
                  </a:cubicBezTo>
                  <a:cubicBezTo>
                    <a:pt x="2703" y="9470"/>
                    <a:pt x="2680" y="9470"/>
                    <a:pt x="2656" y="9482"/>
                  </a:cubicBezTo>
                  <a:cubicBezTo>
                    <a:pt x="2632" y="9482"/>
                    <a:pt x="2596" y="9482"/>
                    <a:pt x="2572" y="9494"/>
                  </a:cubicBezTo>
                  <a:lnTo>
                    <a:pt x="2560" y="9494"/>
                  </a:lnTo>
                  <a:cubicBezTo>
                    <a:pt x="2537" y="9494"/>
                    <a:pt x="2513" y="9506"/>
                    <a:pt x="2477" y="9506"/>
                  </a:cubicBezTo>
                  <a:lnTo>
                    <a:pt x="2453" y="9506"/>
                  </a:lnTo>
                  <a:lnTo>
                    <a:pt x="2513" y="9399"/>
                  </a:lnTo>
                  <a:cubicBezTo>
                    <a:pt x="2632" y="9066"/>
                    <a:pt x="2787" y="8685"/>
                    <a:pt x="2834" y="8649"/>
                  </a:cubicBezTo>
                  <a:cubicBezTo>
                    <a:pt x="2858" y="8649"/>
                    <a:pt x="2906" y="8637"/>
                    <a:pt x="2953" y="8637"/>
                  </a:cubicBezTo>
                  <a:cubicBezTo>
                    <a:pt x="3180" y="8613"/>
                    <a:pt x="3370" y="8589"/>
                    <a:pt x="3430" y="8482"/>
                  </a:cubicBezTo>
                  <a:cubicBezTo>
                    <a:pt x="3501" y="8339"/>
                    <a:pt x="3489" y="8244"/>
                    <a:pt x="3418" y="8125"/>
                  </a:cubicBezTo>
                  <a:cubicBezTo>
                    <a:pt x="3394" y="8066"/>
                    <a:pt x="3370" y="8030"/>
                    <a:pt x="3334" y="7982"/>
                  </a:cubicBezTo>
                  <a:cubicBezTo>
                    <a:pt x="3299" y="7935"/>
                    <a:pt x="3275" y="7875"/>
                    <a:pt x="3251" y="7827"/>
                  </a:cubicBezTo>
                  <a:cubicBezTo>
                    <a:pt x="3239" y="7792"/>
                    <a:pt x="3215" y="7768"/>
                    <a:pt x="3203" y="7744"/>
                  </a:cubicBezTo>
                  <a:cubicBezTo>
                    <a:pt x="3156" y="7649"/>
                    <a:pt x="3108" y="7565"/>
                    <a:pt x="3144" y="7446"/>
                  </a:cubicBezTo>
                  <a:cubicBezTo>
                    <a:pt x="3168" y="7387"/>
                    <a:pt x="3192" y="7339"/>
                    <a:pt x="3215" y="7292"/>
                  </a:cubicBezTo>
                  <a:cubicBezTo>
                    <a:pt x="3275" y="7184"/>
                    <a:pt x="3334" y="7077"/>
                    <a:pt x="3311" y="6887"/>
                  </a:cubicBezTo>
                  <a:cubicBezTo>
                    <a:pt x="3275" y="6720"/>
                    <a:pt x="3192" y="6482"/>
                    <a:pt x="3144" y="6327"/>
                  </a:cubicBezTo>
                  <a:lnTo>
                    <a:pt x="3132" y="6291"/>
                  </a:lnTo>
                  <a:cubicBezTo>
                    <a:pt x="3120" y="6256"/>
                    <a:pt x="3108" y="6220"/>
                    <a:pt x="3108" y="6208"/>
                  </a:cubicBezTo>
                  <a:cubicBezTo>
                    <a:pt x="3108" y="6208"/>
                    <a:pt x="3096" y="6184"/>
                    <a:pt x="3096" y="6161"/>
                  </a:cubicBezTo>
                  <a:cubicBezTo>
                    <a:pt x="3072" y="6089"/>
                    <a:pt x="3025" y="5946"/>
                    <a:pt x="3084" y="5803"/>
                  </a:cubicBezTo>
                  <a:cubicBezTo>
                    <a:pt x="3108" y="5720"/>
                    <a:pt x="3156" y="5672"/>
                    <a:pt x="3192" y="5625"/>
                  </a:cubicBezTo>
                  <a:cubicBezTo>
                    <a:pt x="3215" y="5601"/>
                    <a:pt x="3239" y="5565"/>
                    <a:pt x="3251" y="5541"/>
                  </a:cubicBezTo>
                  <a:close/>
                  <a:moveTo>
                    <a:pt x="16693" y="8708"/>
                  </a:moveTo>
                  <a:cubicBezTo>
                    <a:pt x="16753" y="8756"/>
                    <a:pt x="16884" y="8768"/>
                    <a:pt x="17086" y="8768"/>
                  </a:cubicBezTo>
                  <a:cubicBezTo>
                    <a:pt x="17134" y="8768"/>
                    <a:pt x="17193" y="8768"/>
                    <a:pt x="17241" y="8780"/>
                  </a:cubicBezTo>
                  <a:lnTo>
                    <a:pt x="17324" y="8780"/>
                  </a:lnTo>
                  <a:cubicBezTo>
                    <a:pt x="17384" y="8780"/>
                    <a:pt x="17443" y="8792"/>
                    <a:pt x="17515" y="8792"/>
                  </a:cubicBezTo>
                  <a:lnTo>
                    <a:pt x="17562" y="8792"/>
                  </a:lnTo>
                  <a:cubicBezTo>
                    <a:pt x="17562" y="8792"/>
                    <a:pt x="17562" y="8804"/>
                    <a:pt x="17574" y="8804"/>
                  </a:cubicBezTo>
                  <a:cubicBezTo>
                    <a:pt x="17681" y="8816"/>
                    <a:pt x="17753" y="8828"/>
                    <a:pt x="17836" y="8851"/>
                  </a:cubicBezTo>
                  <a:cubicBezTo>
                    <a:pt x="17979" y="8875"/>
                    <a:pt x="18098" y="8935"/>
                    <a:pt x="18193" y="8982"/>
                  </a:cubicBezTo>
                  <a:cubicBezTo>
                    <a:pt x="18265" y="9006"/>
                    <a:pt x="18336" y="9042"/>
                    <a:pt x="18408" y="9066"/>
                  </a:cubicBezTo>
                  <a:cubicBezTo>
                    <a:pt x="18463" y="9080"/>
                    <a:pt x="18507" y="9085"/>
                    <a:pt x="18548" y="9085"/>
                  </a:cubicBezTo>
                  <a:cubicBezTo>
                    <a:pt x="18577" y="9085"/>
                    <a:pt x="18604" y="9082"/>
                    <a:pt x="18634" y="9078"/>
                  </a:cubicBezTo>
                  <a:cubicBezTo>
                    <a:pt x="18682" y="9066"/>
                    <a:pt x="18717" y="9066"/>
                    <a:pt x="18789" y="9066"/>
                  </a:cubicBezTo>
                  <a:lnTo>
                    <a:pt x="19027" y="9066"/>
                  </a:lnTo>
                  <a:cubicBezTo>
                    <a:pt x="19134" y="9066"/>
                    <a:pt x="19241" y="9066"/>
                    <a:pt x="19301" y="9113"/>
                  </a:cubicBezTo>
                  <a:cubicBezTo>
                    <a:pt x="19384" y="9173"/>
                    <a:pt x="19551" y="9280"/>
                    <a:pt x="19658" y="9292"/>
                  </a:cubicBezTo>
                  <a:cubicBezTo>
                    <a:pt x="19664" y="9292"/>
                    <a:pt x="19670" y="9293"/>
                    <a:pt x="19676" y="9293"/>
                  </a:cubicBezTo>
                  <a:cubicBezTo>
                    <a:pt x="19805" y="9293"/>
                    <a:pt x="19849" y="9171"/>
                    <a:pt x="19872" y="9125"/>
                  </a:cubicBezTo>
                  <a:cubicBezTo>
                    <a:pt x="19908" y="9042"/>
                    <a:pt x="20003" y="8970"/>
                    <a:pt x="20027" y="8958"/>
                  </a:cubicBezTo>
                  <a:lnTo>
                    <a:pt x="20063" y="8958"/>
                  </a:lnTo>
                  <a:cubicBezTo>
                    <a:pt x="20086" y="8958"/>
                    <a:pt x="20170" y="8958"/>
                    <a:pt x="20253" y="8994"/>
                  </a:cubicBezTo>
                  <a:lnTo>
                    <a:pt x="20289" y="8994"/>
                  </a:lnTo>
                  <a:lnTo>
                    <a:pt x="20289" y="9387"/>
                  </a:lnTo>
                  <a:cubicBezTo>
                    <a:pt x="20289" y="9530"/>
                    <a:pt x="20337" y="9673"/>
                    <a:pt x="20420" y="9792"/>
                  </a:cubicBezTo>
                  <a:lnTo>
                    <a:pt x="20432" y="9816"/>
                  </a:lnTo>
                  <a:cubicBezTo>
                    <a:pt x="20491" y="9887"/>
                    <a:pt x="20575" y="10018"/>
                    <a:pt x="20587" y="10042"/>
                  </a:cubicBezTo>
                  <a:cubicBezTo>
                    <a:pt x="20587" y="10042"/>
                    <a:pt x="20587" y="10054"/>
                    <a:pt x="20598" y="10066"/>
                  </a:cubicBezTo>
                  <a:cubicBezTo>
                    <a:pt x="20598" y="10078"/>
                    <a:pt x="20598" y="10090"/>
                    <a:pt x="20610" y="10090"/>
                  </a:cubicBezTo>
                  <a:cubicBezTo>
                    <a:pt x="20610" y="10101"/>
                    <a:pt x="20610" y="10101"/>
                    <a:pt x="20610" y="10113"/>
                  </a:cubicBezTo>
                  <a:cubicBezTo>
                    <a:pt x="20622" y="10125"/>
                    <a:pt x="20634" y="10149"/>
                    <a:pt x="20634" y="10161"/>
                  </a:cubicBezTo>
                  <a:cubicBezTo>
                    <a:pt x="20634" y="10173"/>
                    <a:pt x="20646" y="10173"/>
                    <a:pt x="20646" y="10173"/>
                  </a:cubicBezTo>
                  <a:cubicBezTo>
                    <a:pt x="20646" y="10197"/>
                    <a:pt x="20658" y="10221"/>
                    <a:pt x="20670" y="10232"/>
                  </a:cubicBezTo>
                  <a:cubicBezTo>
                    <a:pt x="20670" y="10244"/>
                    <a:pt x="20670" y="10244"/>
                    <a:pt x="20682" y="10244"/>
                  </a:cubicBezTo>
                  <a:lnTo>
                    <a:pt x="20670" y="10244"/>
                  </a:lnTo>
                  <a:lnTo>
                    <a:pt x="20658" y="10268"/>
                  </a:lnTo>
                  <a:cubicBezTo>
                    <a:pt x="20598" y="10340"/>
                    <a:pt x="20289" y="10637"/>
                    <a:pt x="20039" y="10887"/>
                  </a:cubicBezTo>
                  <a:cubicBezTo>
                    <a:pt x="19801" y="11114"/>
                    <a:pt x="19694" y="11221"/>
                    <a:pt x="19682" y="11244"/>
                  </a:cubicBezTo>
                  <a:cubicBezTo>
                    <a:pt x="19670" y="11268"/>
                    <a:pt x="19515" y="11435"/>
                    <a:pt x="19384" y="11590"/>
                  </a:cubicBezTo>
                  <a:cubicBezTo>
                    <a:pt x="19253" y="11733"/>
                    <a:pt x="19110" y="11899"/>
                    <a:pt x="19039" y="11983"/>
                  </a:cubicBezTo>
                  <a:lnTo>
                    <a:pt x="18979" y="12042"/>
                  </a:lnTo>
                  <a:cubicBezTo>
                    <a:pt x="18860" y="12197"/>
                    <a:pt x="18705" y="12376"/>
                    <a:pt x="18574" y="12483"/>
                  </a:cubicBezTo>
                  <a:cubicBezTo>
                    <a:pt x="18503" y="12542"/>
                    <a:pt x="18432" y="12578"/>
                    <a:pt x="18372" y="12626"/>
                  </a:cubicBezTo>
                  <a:cubicBezTo>
                    <a:pt x="18289" y="12673"/>
                    <a:pt x="18217" y="12721"/>
                    <a:pt x="18193" y="12757"/>
                  </a:cubicBezTo>
                  <a:cubicBezTo>
                    <a:pt x="18170" y="12792"/>
                    <a:pt x="18158" y="12816"/>
                    <a:pt x="18146" y="12852"/>
                  </a:cubicBezTo>
                  <a:cubicBezTo>
                    <a:pt x="18122" y="12888"/>
                    <a:pt x="18110" y="12923"/>
                    <a:pt x="18062" y="12983"/>
                  </a:cubicBezTo>
                  <a:cubicBezTo>
                    <a:pt x="17991" y="13090"/>
                    <a:pt x="17765" y="13411"/>
                    <a:pt x="17670" y="13530"/>
                  </a:cubicBezTo>
                  <a:cubicBezTo>
                    <a:pt x="17634" y="13578"/>
                    <a:pt x="17598" y="13602"/>
                    <a:pt x="17574" y="13626"/>
                  </a:cubicBezTo>
                  <a:cubicBezTo>
                    <a:pt x="17562" y="13638"/>
                    <a:pt x="17539" y="13650"/>
                    <a:pt x="17527" y="13673"/>
                  </a:cubicBezTo>
                  <a:cubicBezTo>
                    <a:pt x="17515" y="13661"/>
                    <a:pt x="17503" y="13661"/>
                    <a:pt x="17491" y="13650"/>
                  </a:cubicBezTo>
                  <a:cubicBezTo>
                    <a:pt x="17384" y="13602"/>
                    <a:pt x="17241" y="13530"/>
                    <a:pt x="17169" y="13411"/>
                  </a:cubicBezTo>
                  <a:cubicBezTo>
                    <a:pt x="17062" y="13245"/>
                    <a:pt x="16872" y="13066"/>
                    <a:pt x="16753" y="13054"/>
                  </a:cubicBezTo>
                  <a:lnTo>
                    <a:pt x="16741" y="13054"/>
                  </a:lnTo>
                  <a:cubicBezTo>
                    <a:pt x="16681" y="13054"/>
                    <a:pt x="16598" y="13042"/>
                    <a:pt x="16491" y="13042"/>
                  </a:cubicBezTo>
                  <a:cubicBezTo>
                    <a:pt x="16336" y="13042"/>
                    <a:pt x="16181" y="13054"/>
                    <a:pt x="16074" y="13090"/>
                  </a:cubicBezTo>
                  <a:cubicBezTo>
                    <a:pt x="15812" y="13161"/>
                    <a:pt x="15431" y="13197"/>
                    <a:pt x="15407" y="13197"/>
                  </a:cubicBezTo>
                  <a:cubicBezTo>
                    <a:pt x="15395" y="13197"/>
                    <a:pt x="15348" y="13209"/>
                    <a:pt x="15300" y="13221"/>
                  </a:cubicBezTo>
                  <a:lnTo>
                    <a:pt x="15276" y="13221"/>
                  </a:lnTo>
                  <a:cubicBezTo>
                    <a:pt x="15264" y="13209"/>
                    <a:pt x="15264" y="13185"/>
                    <a:pt x="15253" y="13161"/>
                  </a:cubicBezTo>
                  <a:cubicBezTo>
                    <a:pt x="15253" y="13149"/>
                    <a:pt x="15241" y="13126"/>
                    <a:pt x="15241" y="13114"/>
                  </a:cubicBezTo>
                  <a:cubicBezTo>
                    <a:pt x="15241" y="13114"/>
                    <a:pt x="15241" y="13102"/>
                    <a:pt x="15241" y="13102"/>
                  </a:cubicBezTo>
                  <a:cubicBezTo>
                    <a:pt x="15241" y="13090"/>
                    <a:pt x="15229" y="13078"/>
                    <a:pt x="15229" y="13066"/>
                  </a:cubicBezTo>
                  <a:cubicBezTo>
                    <a:pt x="15229" y="13054"/>
                    <a:pt x="15229" y="13054"/>
                    <a:pt x="15229" y="13042"/>
                  </a:cubicBezTo>
                  <a:cubicBezTo>
                    <a:pt x="15229" y="13042"/>
                    <a:pt x="15229" y="13030"/>
                    <a:pt x="15229" y="13019"/>
                  </a:cubicBezTo>
                  <a:cubicBezTo>
                    <a:pt x="15217" y="13007"/>
                    <a:pt x="15217" y="13007"/>
                    <a:pt x="15217" y="12995"/>
                  </a:cubicBezTo>
                  <a:cubicBezTo>
                    <a:pt x="15217" y="12983"/>
                    <a:pt x="15217" y="12983"/>
                    <a:pt x="15217" y="12971"/>
                  </a:cubicBezTo>
                  <a:cubicBezTo>
                    <a:pt x="15217" y="12971"/>
                    <a:pt x="15217" y="12959"/>
                    <a:pt x="15217" y="12947"/>
                  </a:cubicBezTo>
                  <a:cubicBezTo>
                    <a:pt x="15217" y="12947"/>
                    <a:pt x="15217" y="12935"/>
                    <a:pt x="15217" y="12935"/>
                  </a:cubicBezTo>
                  <a:cubicBezTo>
                    <a:pt x="15217" y="12923"/>
                    <a:pt x="15217" y="12923"/>
                    <a:pt x="15229" y="12911"/>
                  </a:cubicBezTo>
                  <a:cubicBezTo>
                    <a:pt x="15229" y="12911"/>
                    <a:pt x="15229" y="12899"/>
                    <a:pt x="15229" y="12888"/>
                  </a:cubicBezTo>
                  <a:lnTo>
                    <a:pt x="15241" y="12888"/>
                  </a:lnTo>
                  <a:cubicBezTo>
                    <a:pt x="15253" y="12864"/>
                    <a:pt x="15276" y="12840"/>
                    <a:pt x="15300" y="12816"/>
                  </a:cubicBezTo>
                  <a:cubicBezTo>
                    <a:pt x="15348" y="12768"/>
                    <a:pt x="15384" y="12721"/>
                    <a:pt x="15384" y="12590"/>
                  </a:cubicBezTo>
                  <a:cubicBezTo>
                    <a:pt x="15384" y="12518"/>
                    <a:pt x="15360" y="12435"/>
                    <a:pt x="15336" y="12352"/>
                  </a:cubicBezTo>
                  <a:cubicBezTo>
                    <a:pt x="15300" y="12257"/>
                    <a:pt x="15276" y="12161"/>
                    <a:pt x="15288" y="12090"/>
                  </a:cubicBezTo>
                  <a:cubicBezTo>
                    <a:pt x="15288" y="12066"/>
                    <a:pt x="15288" y="12042"/>
                    <a:pt x="15300" y="12030"/>
                  </a:cubicBezTo>
                  <a:cubicBezTo>
                    <a:pt x="15300" y="12018"/>
                    <a:pt x="15312" y="11995"/>
                    <a:pt x="15324" y="11971"/>
                  </a:cubicBezTo>
                  <a:cubicBezTo>
                    <a:pt x="15324" y="11971"/>
                    <a:pt x="15324" y="11959"/>
                    <a:pt x="15324" y="11959"/>
                  </a:cubicBezTo>
                  <a:cubicBezTo>
                    <a:pt x="15336" y="11959"/>
                    <a:pt x="15336" y="11947"/>
                    <a:pt x="15336" y="11947"/>
                  </a:cubicBezTo>
                  <a:cubicBezTo>
                    <a:pt x="15431" y="11768"/>
                    <a:pt x="15634" y="11495"/>
                    <a:pt x="15753" y="11399"/>
                  </a:cubicBezTo>
                  <a:cubicBezTo>
                    <a:pt x="15788" y="11375"/>
                    <a:pt x="15824" y="11340"/>
                    <a:pt x="15860" y="11292"/>
                  </a:cubicBezTo>
                  <a:cubicBezTo>
                    <a:pt x="15860" y="11292"/>
                    <a:pt x="15860" y="11280"/>
                    <a:pt x="15860" y="11280"/>
                  </a:cubicBezTo>
                  <a:cubicBezTo>
                    <a:pt x="16026" y="11078"/>
                    <a:pt x="16241" y="10685"/>
                    <a:pt x="16241" y="10578"/>
                  </a:cubicBezTo>
                  <a:cubicBezTo>
                    <a:pt x="16229" y="10554"/>
                    <a:pt x="16229" y="10530"/>
                    <a:pt x="16217" y="10506"/>
                  </a:cubicBezTo>
                  <a:cubicBezTo>
                    <a:pt x="16205" y="10494"/>
                    <a:pt x="16193" y="10471"/>
                    <a:pt x="16181" y="10447"/>
                  </a:cubicBezTo>
                  <a:cubicBezTo>
                    <a:pt x="16157" y="10387"/>
                    <a:pt x="16122" y="10328"/>
                    <a:pt x="16122" y="10268"/>
                  </a:cubicBezTo>
                  <a:cubicBezTo>
                    <a:pt x="16122" y="10244"/>
                    <a:pt x="16122" y="10221"/>
                    <a:pt x="16122" y="10197"/>
                  </a:cubicBezTo>
                  <a:cubicBezTo>
                    <a:pt x="16134" y="10185"/>
                    <a:pt x="16134" y="10185"/>
                    <a:pt x="16134" y="10173"/>
                  </a:cubicBezTo>
                  <a:cubicBezTo>
                    <a:pt x="16146" y="10173"/>
                    <a:pt x="16146" y="10161"/>
                    <a:pt x="16146" y="10149"/>
                  </a:cubicBezTo>
                  <a:cubicBezTo>
                    <a:pt x="16265" y="9994"/>
                    <a:pt x="16455" y="9756"/>
                    <a:pt x="16455" y="9756"/>
                  </a:cubicBezTo>
                  <a:cubicBezTo>
                    <a:pt x="16467" y="9756"/>
                    <a:pt x="16467" y="9744"/>
                    <a:pt x="16467" y="9732"/>
                  </a:cubicBezTo>
                  <a:cubicBezTo>
                    <a:pt x="16467" y="9732"/>
                    <a:pt x="16491" y="9554"/>
                    <a:pt x="16527" y="9423"/>
                  </a:cubicBezTo>
                  <a:lnTo>
                    <a:pt x="16538" y="9363"/>
                  </a:lnTo>
                  <a:cubicBezTo>
                    <a:pt x="16562" y="9256"/>
                    <a:pt x="16586" y="9149"/>
                    <a:pt x="16574" y="9066"/>
                  </a:cubicBezTo>
                  <a:cubicBezTo>
                    <a:pt x="16574" y="9054"/>
                    <a:pt x="16574" y="9042"/>
                    <a:pt x="16574" y="9042"/>
                  </a:cubicBezTo>
                  <a:cubicBezTo>
                    <a:pt x="16562" y="8970"/>
                    <a:pt x="16574" y="8899"/>
                    <a:pt x="16586" y="8839"/>
                  </a:cubicBezTo>
                  <a:cubicBezTo>
                    <a:pt x="16586" y="8816"/>
                    <a:pt x="16598" y="8792"/>
                    <a:pt x="16610" y="8780"/>
                  </a:cubicBezTo>
                  <a:cubicBezTo>
                    <a:pt x="16610" y="8780"/>
                    <a:pt x="16622" y="8768"/>
                    <a:pt x="16657" y="8744"/>
                  </a:cubicBezTo>
                  <a:cubicBezTo>
                    <a:pt x="16669" y="8732"/>
                    <a:pt x="16681" y="8720"/>
                    <a:pt x="16693" y="8708"/>
                  </a:cubicBezTo>
                  <a:close/>
                  <a:moveTo>
                    <a:pt x="3190" y="9415"/>
                  </a:moveTo>
                  <a:cubicBezTo>
                    <a:pt x="3221" y="9415"/>
                    <a:pt x="3245" y="9424"/>
                    <a:pt x="3263" y="9447"/>
                  </a:cubicBezTo>
                  <a:cubicBezTo>
                    <a:pt x="3299" y="9482"/>
                    <a:pt x="3322" y="9530"/>
                    <a:pt x="3346" y="9566"/>
                  </a:cubicBezTo>
                  <a:cubicBezTo>
                    <a:pt x="3406" y="9685"/>
                    <a:pt x="3489" y="9816"/>
                    <a:pt x="3703" y="9911"/>
                  </a:cubicBezTo>
                  <a:cubicBezTo>
                    <a:pt x="3751" y="9935"/>
                    <a:pt x="3787" y="9947"/>
                    <a:pt x="3834" y="9971"/>
                  </a:cubicBezTo>
                  <a:cubicBezTo>
                    <a:pt x="3942" y="10006"/>
                    <a:pt x="4025" y="10018"/>
                    <a:pt x="4073" y="10030"/>
                  </a:cubicBezTo>
                  <a:lnTo>
                    <a:pt x="4108" y="10030"/>
                  </a:lnTo>
                  <a:cubicBezTo>
                    <a:pt x="4108" y="10042"/>
                    <a:pt x="4120" y="10042"/>
                    <a:pt x="4120" y="10054"/>
                  </a:cubicBezTo>
                  <a:cubicBezTo>
                    <a:pt x="4120" y="10125"/>
                    <a:pt x="4144" y="10292"/>
                    <a:pt x="4382" y="10316"/>
                  </a:cubicBezTo>
                  <a:cubicBezTo>
                    <a:pt x="4442" y="10316"/>
                    <a:pt x="4489" y="10328"/>
                    <a:pt x="4537" y="10328"/>
                  </a:cubicBezTo>
                  <a:cubicBezTo>
                    <a:pt x="4632" y="10340"/>
                    <a:pt x="4727" y="10352"/>
                    <a:pt x="4823" y="10352"/>
                  </a:cubicBezTo>
                  <a:cubicBezTo>
                    <a:pt x="4918" y="10352"/>
                    <a:pt x="4989" y="10340"/>
                    <a:pt x="5049" y="10316"/>
                  </a:cubicBezTo>
                  <a:cubicBezTo>
                    <a:pt x="5108" y="10280"/>
                    <a:pt x="5168" y="10256"/>
                    <a:pt x="5216" y="10221"/>
                  </a:cubicBezTo>
                  <a:cubicBezTo>
                    <a:pt x="5299" y="10161"/>
                    <a:pt x="5358" y="10113"/>
                    <a:pt x="5442" y="10113"/>
                  </a:cubicBezTo>
                  <a:lnTo>
                    <a:pt x="5466" y="10113"/>
                  </a:lnTo>
                  <a:cubicBezTo>
                    <a:pt x="5478" y="10113"/>
                    <a:pt x="5501" y="10125"/>
                    <a:pt x="5525" y="10125"/>
                  </a:cubicBezTo>
                  <a:cubicBezTo>
                    <a:pt x="5668" y="10149"/>
                    <a:pt x="5823" y="10209"/>
                    <a:pt x="5882" y="10268"/>
                  </a:cubicBezTo>
                  <a:cubicBezTo>
                    <a:pt x="5954" y="10340"/>
                    <a:pt x="6109" y="10554"/>
                    <a:pt x="6168" y="10673"/>
                  </a:cubicBezTo>
                  <a:cubicBezTo>
                    <a:pt x="6180" y="10697"/>
                    <a:pt x="6192" y="10709"/>
                    <a:pt x="6192" y="10733"/>
                  </a:cubicBezTo>
                  <a:cubicBezTo>
                    <a:pt x="6228" y="10816"/>
                    <a:pt x="6335" y="10887"/>
                    <a:pt x="6418" y="10947"/>
                  </a:cubicBezTo>
                  <a:cubicBezTo>
                    <a:pt x="6466" y="10971"/>
                    <a:pt x="6501" y="10994"/>
                    <a:pt x="6513" y="11018"/>
                  </a:cubicBezTo>
                  <a:cubicBezTo>
                    <a:pt x="6537" y="11042"/>
                    <a:pt x="6573" y="11078"/>
                    <a:pt x="6632" y="11114"/>
                  </a:cubicBezTo>
                  <a:cubicBezTo>
                    <a:pt x="6704" y="11185"/>
                    <a:pt x="6859" y="11316"/>
                    <a:pt x="6882" y="11364"/>
                  </a:cubicBezTo>
                  <a:cubicBezTo>
                    <a:pt x="6882" y="11375"/>
                    <a:pt x="6882" y="11375"/>
                    <a:pt x="6882" y="11375"/>
                  </a:cubicBezTo>
                  <a:cubicBezTo>
                    <a:pt x="6882" y="11375"/>
                    <a:pt x="6882" y="11375"/>
                    <a:pt x="6882" y="11387"/>
                  </a:cubicBezTo>
                  <a:cubicBezTo>
                    <a:pt x="6882" y="11399"/>
                    <a:pt x="6882" y="11399"/>
                    <a:pt x="6882" y="11411"/>
                  </a:cubicBezTo>
                  <a:cubicBezTo>
                    <a:pt x="6894" y="11411"/>
                    <a:pt x="6894" y="11423"/>
                    <a:pt x="6894" y="11423"/>
                  </a:cubicBezTo>
                  <a:cubicBezTo>
                    <a:pt x="6894" y="11423"/>
                    <a:pt x="6894" y="11435"/>
                    <a:pt x="6894" y="11435"/>
                  </a:cubicBezTo>
                  <a:cubicBezTo>
                    <a:pt x="6906" y="11447"/>
                    <a:pt x="6906" y="11447"/>
                    <a:pt x="6906" y="11459"/>
                  </a:cubicBezTo>
                  <a:cubicBezTo>
                    <a:pt x="6918" y="11471"/>
                    <a:pt x="6918" y="11471"/>
                    <a:pt x="6918" y="11471"/>
                  </a:cubicBezTo>
                  <a:cubicBezTo>
                    <a:pt x="6918" y="11483"/>
                    <a:pt x="6930" y="11495"/>
                    <a:pt x="6930" y="11506"/>
                  </a:cubicBezTo>
                  <a:cubicBezTo>
                    <a:pt x="6930" y="11506"/>
                    <a:pt x="6930" y="11518"/>
                    <a:pt x="6942" y="11518"/>
                  </a:cubicBezTo>
                  <a:cubicBezTo>
                    <a:pt x="6942" y="11530"/>
                    <a:pt x="6954" y="11542"/>
                    <a:pt x="6954" y="11554"/>
                  </a:cubicBezTo>
                  <a:cubicBezTo>
                    <a:pt x="6954" y="11566"/>
                    <a:pt x="6966" y="11578"/>
                    <a:pt x="6966" y="11578"/>
                  </a:cubicBezTo>
                  <a:cubicBezTo>
                    <a:pt x="6978" y="11602"/>
                    <a:pt x="6978" y="11614"/>
                    <a:pt x="6990" y="11637"/>
                  </a:cubicBezTo>
                  <a:cubicBezTo>
                    <a:pt x="6990" y="11637"/>
                    <a:pt x="7002" y="11649"/>
                    <a:pt x="7002" y="11649"/>
                  </a:cubicBezTo>
                  <a:cubicBezTo>
                    <a:pt x="7013" y="11673"/>
                    <a:pt x="7025" y="11697"/>
                    <a:pt x="7025" y="11709"/>
                  </a:cubicBezTo>
                  <a:cubicBezTo>
                    <a:pt x="7037" y="11721"/>
                    <a:pt x="7037" y="11733"/>
                    <a:pt x="7049" y="11745"/>
                  </a:cubicBezTo>
                  <a:cubicBezTo>
                    <a:pt x="7061" y="11756"/>
                    <a:pt x="7073" y="11792"/>
                    <a:pt x="7085" y="11816"/>
                  </a:cubicBezTo>
                  <a:cubicBezTo>
                    <a:pt x="7085" y="11816"/>
                    <a:pt x="7097" y="11828"/>
                    <a:pt x="7097" y="11840"/>
                  </a:cubicBezTo>
                  <a:cubicBezTo>
                    <a:pt x="7109" y="11876"/>
                    <a:pt x="7132" y="11899"/>
                    <a:pt x="7144" y="11935"/>
                  </a:cubicBezTo>
                  <a:cubicBezTo>
                    <a:pt x="7156" y="11947"/>
                    <a:pt x="7156" y="11947"/>
                    <a:pt x="7156" y="11959"/>
                  </a:cubicBezTo>
                  <a:cubicBezTo>
                    <a:pt x="7180" y="11995"/>
                    <a:pt x="7204" y="12030"/>
                    <a:pt x="7216" y="12078"/>
                  </a:cubicBezTo>
                  <a:cubicBezTo>
                    <a:pt x="7228" y="12078"/>
                    <a:pt x="7228" y="12090"/>
                    <a:pt x="7228" y="12102"/>
                  </a:cubicBezTo>
                  <a:cubicBezTo>
                    <a:pt x="7252" y="12137"/>
                    <a:pt x="7275" y="12173"/>
                    <a:pt x="7299" y="12221"/>
                  </a:cubicBezTo>
                  <a:cubicBezTo>
                    <a:pt x="7311" y="12233"/>
                    <a:pt x="7311" y="12245"/>
                    <a:pt x="7323" y="12257"/>
                  </a:cubicBezTo>
                  <a:cubicBezTo>
                    <a:pt x="7347" y="12304"/>
                    <a:pt x="7371" y="12340"/>
                    <a:pt x="7394" y="12387"/>
                  </a:cubicBezTo>
                  <a:cubicBezTo>
                    <a:pt x="7406" y="12411"/>
                    <a:pt x="7406" y="12423"/>
                    <a:pt x="7418" y="12435"/>
                  </a:cubicBezTo>
                  <a:cubicBezTo>
                    <a:pt x="7442" y="12483"/>
                    <a:pt x="7466" y="12530"/>
                    <a:pt x="7502" y="12590"/>
                  </a:cubicBezTo>
                  <a:cubicBezTo>
                    <a:pt x="7513" y="12602"/>
                    <a:pt x="7513" y="12614"/>
                    <a:pt x="7525" y="12638"/>
                  </a:cubicBezTo>
                  <a:cubicBezTo>
                    <a:pt x="7561" y="12685"/>
                    <a:pt x="7585" y="12745"/>
                    <a:pt x="7621" y="12792"/>
                  </a:cubicBezTo>
                  <a:cubicBezTo>
                    <a:pt x="7633" y="12816"/>
                    <a:pt x="7633" y="12828"/>
                    <a:pt x="7644" y="12852"/>
                  </a:cubicBezTo>
                  <a:cubicBezTo>
                    <a:pt x="7644" y="12852"/>
                    <a:pt x="7644" y="12852"/>
                    <a:pt x="7633" y="12864"/>
                  </a:cubicBezTo>
                  <a:lnTo>
                    <a:pt x="7621" y="12864"/>
                  </a:lnTo>
                  <a:cubicBezTo>
                    <a:pt x="7621" y="12876"/>
                    <a:pt x="7609" y="12888"/>
                    <a:pt x="7597" y="12888"/>
                  </a:cubicBezTo>
                  <a:cubicBezTo>
                    <a:pt x="7597" y="12888"/>
                    <a:pt x="7597" y="12899"/>
                    <a:pt x="7597" y="12899"/>
                  </a:cubicBezTo>
                  <a:cubicBezTo>
                    <a:pt x="7585" y="12911"/>
                    <a:pt x="7573" y="12923"/>
                    <a:pt x="7561" y="12935"/>
                  </a:cubicBezTo>
                  <a:lnTo>
                    <a:pt x="7549" y="12935"/>
                  </a:lnTo>
                  <a:cubicBezTo>
                    <a:pt x="7537" y="12947"/>
                    <a:pt x="7537" y="12959"/>
                    <a:pt x="7525" y="12971"/>
                  </a:cubicBezTo>
                  <a:cubicBezTo>
                    <a:pt x="7525" y="12971"/>
                    <a:pt x="7513" y="12971"/>
                    <a:pt x="7513" y="12983"/>
                  </a:cubicBezTo>
                  <a:cubicBezTo>
                    <a:pt x="7513" y="12983"/>
                    <a:pt x="7502" y="12995"/>
                    <a:pt x="7502" y="13007"/>
                  </a:cubicBezTo>
                  <a:cubicBezTo>
                    <a:pt x="7490" y="13007"/>
                    <a:pt x="7490" y="13007"/>
                    <a:pt x="7490" y="13019"/>
                  </a:cubicBezTo>
                  <a:cubicBezTo>
                    <a:pt x="7478" y="13019"/>
                    <a:pt x="7478" y="13030"/>
                    <a:pt x="7478" y="13042"/>
                  </a:cubicBezTo>
                  <a:cubicBezTo>
                    <a:pt x="7478" y="13042"/>
                    <a:pt x="7466" y="13054"/>
                    <a:pt x="7466" y="13054"/>
                  </a:cubicBezTo>
                  <a:cubicBezTo>
                    <a:pt x="7466" y="13066"/>
                    <a:pt x="7466" y="13078"/>
                    <a:pt x="7466" y="13090"/>
                  </a:cubicBezTo>
                  <a:cubicBezTo>
                    <a:pt x="7466" y="13090"/>
                    <a:pt x="7466" y="13102"/>
                    <a:pt x="7466" y="13102"/>
                  </a:cubicBezTo>
                  <a:lnTo>
                    <a:pt x="7466" y="13149"/>
                  </a:lnTo>
                  <a:cubicBezTo>
                    <a:pt x="7478" y="13340"/>
                    <a:pt x="7466" y="13447"/>
                    <a:pt x="7418" y="13471"/>
                  </a:cubicBezTo>
                  <a:cubicBezTo>
                    <a:pt x="7228" y="13590"/>
                    <a:pt x="7109" y="13673"/>
                    <a:pt x="7109" y="13745"/>
                  </a:cubicBezTo>
                  <a:cubicBezTo>
                    <a:pt x="7109" y="13804"/>
                    <a:pt x="7156" y="14031"/>
                    <a:pt x="7180" y="14197"/>
                  </a:cubicBezTo>
                  <a:cubicBezTo>
                    <a:pt x="7192" y="14221"/>
                    <a:pt x="7192" y="14245"/>
                    <a:pt x="7192" y="14269"/>
                  </a:cubicBezTo>
                  <a:cubicBezTo>
                    <a:pt x="7192" y="14269"/>
                    <a:pt x="7204" y="14269"/>
                    <a:pt x="7204" y="14281"/>
                  </a:cubicBezTo>
                  <a:cubicBezTo>
                    <a:pt x="7204" y="14281"/>
                    <a:pt x="7204" y="14292"/>
                    <a:pt x="7204" y="14304"/>
                  </a:cubicBezTo>
                  <a:cubicBezTo>
                    <a:pt x="7204" y="14304"/>
                    <a:pt x="7204" y="14304"/>
                    <a:pt x="7204" y="14316"/>
                  </a:cubicBezTo>
                  <a:cubicBezTo>
                    <a:pt x="7204" y="14328"/>
                    <a:pt x="7204" y="14328"/>
                    <a:pt x="7204" y="14340"/>
                  </a:cubicBezTo>
                  <a:cubicBezTo>
                    <a:pt x="7204" y="14352"/>
                    <a:pt x="7204" y="14352"/>
                    <a:pt x="7204" y="14364"/>
                  </a:cubicBezTo>
                  <a:cubicBezTo>
                    <a:pt x="7204" y="14376"/>
                    <a:pt x="7204" y="14388"/>
                    <a:pt x="7204" y="14400"/>
                  </a:cubicBezTo>
                  <a:cubicBezTo>
                    <a:pt x="7216" y="14412"/>
                    <a:pt x="7216" y="14423"/>
                    <a:pt x="7216" y="14435"/>
                  </a:cubicBezTo>
                  <a:cubicBezTo>
                    <a:pt x="7216" y="14447"/>
                    <a:pt x="7216" y="14459"/>
                    <a:pt x="7216" y="14471"/>
                  </a:cubicBezTo>
                  <a:cubicBezTo>
                    <a:pt x="7216" y="14483"/>
                    <a:pt x="7216" y="14495"/>
                    <a:pt x="7216" y="14507"/>
                  </a:cubicBezTo>
                  <a:cubicBezTo>
                    <a:pt x="7216" y="14519"/>
                    <a:pt x="7216" y="14543"/>
                    <a:pt x="7216" y="14554"/>
                  </a:cubicBezTo>
                  <a:cubicBezTo>
                    <a:pt x="7216" y="14566"/>
                    <a:pt x="7228" y="14578"/>
                    <a:pt x="7228" y="14590"/>
                  </a:cubicBezTo>
                  <a:cubicBezTo>
                    <a:pt x="7228" y="14602"/>
                    <a:pt x="7228" y="14626"/>
                    <a:pt x="7228" y="14638"/>
                  </a:cubicBezTo>
                  <a:cubicBezTo>
                    <a:pt x="7228" y="14650"/>
                    <a:pt x="7228" y="14673"/>
                    <a:pt x="7228" y="14685"/>
                  </a:cubicBezTo>
                  <a:cubicBezTo>
                    <a:pt x="7228" y="14697"/>
                    <a:pt x="7228" y="14721"/>
                    <a:pt x="7228" y="14733"/>
                  </a:cubicBezTo>
                  <a:cubicBezTo>
                    <a:pt x="7228" y="14757"/>
                    <a:pt x="7240" y="14769"/>
                    <a:pt x="7240" y="14781"/>
                  </a:cubicBezTo>
                  <a:cubicBezTo>
                    <a:pt x="7240" y="14804"/>
                    <a:pt x="7240" y="14816"/>
                    <a:pt x="7240" y="14840"/>
                  </a:cubicBezTo>
                  <a:cubicBezTo>
                    <a:pt x="7240" y="14852"/>
                    <a:pt x="7240" y="14876"/>
                    <a:pt x="7240" y="14888"/>
                  </a:cubicBezTo>
                  <a:cubicBezTo>
                    <a:pt x="7240" y="14912"/>
                    <a:pt x="7240" y="14924"/>
                    <a:pt x="7252" y="14947"/>
                  </a:cubicBezTo>
                  <a:cubicBezTo>
                    <a:pt x="7252" y="14959"/>
                    <a:pt x="7252" y="14971"/>
                    <a:pt x="7252" y="14995"/>
                  </a:cubicBezTo>
                  <a:cubicBezTo>
                    <a:pt x="7252" y="15019"/>
                    <a:pt x="7252" y="15043"/>
                    <a:pt x="7252" y="15054"/>
                  </a:cubicBezTo>
                  <a:cubicBezTo>
                    <a:pt x="7252" y="15066"/>
                    <a:pt x="7252" y="15078"/>
                    <a:pt x="7252" y="15090"/>
                  </a:cubicBezTo>
                  <a:cubicBezTo>
                    <a:pt x="7252" y="15114"/>
                    <a:pt x="7252" y="15138"/>
                    <a:pt x="7263" y="15162"/>
                  </a:cubicBezTo>
                  <a:cubicBezTo>
                    <a:pt x="7263" y="15174"/>
                    <a:pt x="7263" y="15185"/>
                    <a:pt x="7263" y="15197"/>
                  </a:cubicBezTo>
                  <a:cubicBezTo>
                    <a:pt x="7263" y="15221"/>
                    <a:pt x="7263" y="15245"/>
                    <a:pt x="7263" y="15269"/>
                  </a:cubicBezTo>
                  <a:cubicBezTo>
                    <a:pt x="7263" y="15281"/>
                    <a:pt x="7263" y="15293"/>
                    <a:pt x="7263" y="15293"/>
                  </a:cubicBezTo>
                  <a:cubicBezTo>
                    <a:pt x="7263" y="15328"/>
                    <a:pt x="7263" y="15352"/>
                    <a:pt x="7275" y="15376"/>
                  </a:cubicBezTo>
                  <a:cubicBezTo>
                    <a:pt x="7275" y="15376"/>
                    <a:pt x="7275" y="15388"/>
                    <a:pt x="7275" y="15388"/>
                  </a:cubicBezTo>
                  <a:cubicBezTo>
                    <a:pt x="7275" y="15424"/>
                    <a:pt x="7275" y="15447"/>
                    <a:pt x="7275" y="15471"/>
                  </a:cubicBezTo>
                  <a:cubicBezTo>
                    <a:pt x="7275" y="15471"/>
                    <a:pt x="7275" y="15471"/>
                    <a:pt x="7275" y="15483"/>
                  </a:cubicBezTo>
                  <a:cubicBezTo>
                    <a:pt x="7275" y="15507"/>
                    <a:pt x="7275" y="15531"/>
                    <a:pt x="7275" y="15555"/>
                  </a:cubicBezTo>
                  <a:cubicBezTo>
                    <a:pt x="7240" y="15555"/>
                    <a:pt x="7192" y="15543"/>
                    <a:pt x="7156" y="15543"/>
                  </a:cubicBezTo>
                  <a:cubicBezTo>
                    <a:pt x="7144" y="15531"/>
                    <a:pt x="7132" y="15531"/>
                    <a:pt x="7121" y="15531"/>
                  </a:cubicBezTo>
                  <a:cubicBezTo>
                    <a:pt x="7085" y="15531"/>
                    <a:pt x="7049" y="15519"/>
                    <a:pt x="7013" y="15519"/>
                  </a:cubicBezTo>
                  <a:cubicBezTo>
                    <a:pt x="7002" y="15519"/>
                    <a:pt x="6978" y="15519"/>
                    <a:pt x="6966" y="15507"/>
                  </a:cubicBezTo>
                  <a:lnTo>
                    <a:pt x="6882" y="15507"/>
                  </a:lnTo>
                  <a:cubicBezTo>
                    <a:pt x="6871" y="15507"/>
                    <a:pt x="6847" y="15507"/>
                    <a:pt x="6835" y="15495"/>
                  </a:cubicBezTo>
                  <a:lnTo>
                    <a:pt x="6609" y="15495"/>
                  </a:lnTo>
                  <a:cubicBezTo>
                    <a:pt x="6525" y="15507"/>
                    <a:pt x="6466" y="15507"/>
                    <a:pt x="6406" y="15507"/>
                  </a:cubicBezTo>
                  <a:cubicBezTo>
                    <a:pt x="6311" y="15519"/>
                    <a:pt x="6228" y="15519"/>
                    <a:pt x="6156" y="15519"/>
                  </a:cubicBezTo>
                  <a:lnTo>
                    <a:pt x="6061" y="15519"/>
                  </a:lnTo>
                  <a:cubicBezTo>
                    <a:pt x="6049" y="15507"/>
                    <a:pt x="6037" y="15507"/>
                    <a:pt x="6037" y="15507"/>
                  </a:cubicBezTo>
                  <a:cubicBezTo>
                    <a:pt x="6025" y="15507"/>
                    <a:pt x="6025" y="15507"/>
                    <a:pt x="6013" y="15495"/>
                  </a:cubicBezTo>
                  <a:cubicBezTo>
                    <a:pt x="6001" y="15483"/>
                    <a:pt x="5989" y="15483"/>
                    <a:pt x="5978" y="15471"/>
                  </a:cubicBezTo>
                  <a:cubicBezTo>
                    <a:pt x="5978" y="15471"/>
                    <a:pt x="5978" y="15471"/>
                    <a:pt x="5966" y="15459"/>
                  </a:cubicBezTo>
                  <a:cubicBezTo>
                    <a:pt x="5954" y="15459"/>
                    <a:pt x="5954" y="15447"/>
                    <a:pt x="5942" y="15447"/>
                  </a:cubicBezTo>
                  <a:cubicBezTo>
                    <a:pt x="5930" y="15435"/>
                    <a:pt x="5930" y="15435"/>
                    <a:pt x="5918" y="15435"/>
                  </a:cubicBezTo>
                  <a:cubicBezTo>
                    <a:pt x="5918" y="15424"/>
                    <a:pt x="5906" y="15412"/>
                    <a:pt x="5894" y="15412"/>
                  </a:cubicBezTo>
                  <a:cubicBezTo>
                    <a:pt x="5882" y="15400"/>
                    <a:pt x="5882" y="15400"/>
                    <a:pt x="5870" y="15388"/>
                  </a:cubicBezTo>
                  <a:cubicBezTo>
                    <a:pt x="5859" y="15388"/>
                    <a:pt x="5847" y="15376"/>
                    <a:pt x="5835" y="15364"/>
                  </a:cubicBezTo>
                  <a:cubicBezTo>
                    <a:pt x="5835" y="15364"/>
                    <a:pt x="5823" y="15352"/>
                    <a:pt x="5811" y="15340"/>
                  </a:cubicBezTo>
                  <a:cubicBezTo>
                    <a:pt x="5799" y="15340"/>
                    <a:pt x="5799" y="15328"/>
                    <a:pt x="5787" y="15316"/>
                  </a:cubicBezTo>
                  <a:cubicBezTo>
                    <a:pt x="5775" y="15316"/>
                    <a:pt x="5763" y="15305"/>
                    <a:pt x="5751" y="15293"/>
                  </a:cubicBezTo>
                  <a:cubicBezTo>
                    <a:pt x="5739" y="15293"/>
                    <a:pt x="5739" y="15281"/>
                    <a:pt x="5728" y="15269"/>
                  </a:cubicBezTo>
                  <a:cubicBezTo>
                    <a:pt x="5704" y="15257"/>
                    <a:pt x="5692" y="15233"/>
                    <a:pt x="5668" y="15221"/>
                  </a:cubicBezTo>
                  <a:cubicBezTo>
                    <a:pt x="5513" y="15066"/>
                    <a:pt x="5454" y="14912"/>
                    <a:pt x="5466" y="14840"/>
                  </a:cubicBezTo>
                  <a:cubicBezTo>
                    <a:pt x="5466" y="14804"/>
                    <a:pt x="5489" y="14709"/>
                    <a:pt x="5525" y="14614"/>
                  </a:cubicBezTo>
                  <a:cubicBezTo>
                    <a:pt x="5561" y="14459"/>
                    <a:pt x="5608" y="14304"/>
                    <a:pt x="5608" y="14221"/>
                  </a:cubicBezTo>
                  <a:cubicBezTo>
                    <a:pt x="5608" y="14162"/>
                    <a:pt x="5585" y="13828"/>
                    <a:pt x="5239" y="13626"/>
                  </a:cubicBezTo>
                  <a:cubicBezTo>
                    <a:pt x="5180" y="13590"/>
                    <a:pt x="5108" y="13542"/>
                    <a:pt x="5037" y="13483"/>
                  </a:cubicBezTo>
                  <a:cubicBezTo>
                    <a:pt x="4704" y="13245"/>
                    <a:pt x="4227" y="12816"/>
                    <a:pt x="4132" y="12685"/>
                  </a:cubicBezTo>
                  <a:cubicBezTo>
                    <a:pt x="3989" y="12518"/>
                    <a:pt x="3680" y="12292"/>
                    <a:pt x="3513" y="12292"/>
                  </a:cubicBezTo>
                  <a:cubicBezTo>
                    <a:pt x="3442" y="12280"/>
                    <a:pt x="3322" y="12280"/>
                    <a:pt x="3203" y="12280"/>
                  </a:cubicBezTo>
                  <a:cubicBezTo>
                    <a:pt x="3108" y="12280"/>
                    <a:pt x="3037" y="12280"/>
                    <a:pt x="2989" y="12292"/>
                  </a:cubicBezTo>
                  <a:cubicBezTo>
                    <a:pt x="2953" y="12292"/>
                    <a:pt x="2918" y="12304"/>
                    <a:pt x="2882" y="12316"/>
                  </a:cubicBezTo>
                  <a:cubicBezTo>
                    <a:pt x="2858" y="12316"/>
                    <a:pt x="2834" y="12328"/>
                    <a:pt x="2822" y="12328"/>
                  </a:cubicBezTo>
                  <a:cubicBezTo>
                    <a:pt x="2822" y="12292"/>
                    <a:pt x="2846" y="12221"/>
                    <a:pt x="2870" y="12149"/>
                  </a:cubicBezTo>
                  <a:cubicBezTo>
                    <a:pt x="2894" y="12054"/>
                    <a:pt x="2930" y="11947"/>
                    <a:pt x="2930" y="11864"/>
                  </a:cubicBezTo>
                  <a:cubicBezTo>
                    <a:pt x="2930" y="11411"/>
                    <a:pt x="2894" y="11137"/>
                    <a:pt x="2811" y="11042"/>
                  </a:cubicBezTo>
                  <a:cubicBezTo>
                    <a:pt x="2703" y="10899"/>
                    <a:pt x="2358" y="10661"/>
                    <a:pt x="2203" y="10590"/>
                  </a:cubicBezTo>
                  <a:cubicBezTo>
                    <a:pt x="2191" y="10578"/>
                    <a:pt x="2168" y="10566"/>
                    <a:pt x="2144" y="10554"/>
                  </a:cubicBezTo>
                  <a:cubicBezTo>
                    <a:pt x="2132" y="10554"/>
                    <a:pt x="2132" y="10554"/>
                    <a:pt x="2120" y="10542"/>
                  </a:cubicBezTo>
                  <a:cubicBezTo>
                    <a:pt x="2108" y="10542"/>
                    <a:pt x="2096" y="10542"/>
                    <a:pt x="2084" y="10530"/>
                  </a:cubicBezTo>
                  <a:cubicBezTo>
                    <a:pt x="2072" y="10530"/>
                    <a:pt x="2049" y="10518"/>
                    <a:pt x="2037" y="10518"/>
                  </a:cubicBezTo>
                  <a:cubicBezTo>
                    <a:pt x="2037" y="10506"/>
                    <a:pt x="2025" y="10506"/>
                    <a:pt x="2013" y="10506"/>
                  </a:cubicBezTo>
                  <a:cubicBezTo>
                    <a:pt x="2001" y="10494"/>
                    <a:pt x="1977" y="10494"/>
                    <a:pt x="1965" y="10482"/>
                  </a:cubicBezTo>
                  <a:lnTo>
                    <a:pt x="2406" y="9613"/>
                  </a:lnTo>
                  <a:cubicBezTo>
                    <a:pt x="2418" y="9601"/>
                    <a:pt x="2430" y="9601"/>
                    <a:pt x="2441" y="9601"/>
                  </a:cubicBezTo>
                  <a:cubicBezTo>
                    <a:pt x="2465" y="9601"/>
                    <a:pt x="2477" y="9601"/>
                    <a:pt x="2501" y="9590"/>
                  </a:cubicBezTo>
                  <a:lnTo>
                    <a:pt x="2537" y="9590"/>
                  </a:lnTo>
                  <a:cubicBezTo>
                    <a:pt x="2549" y="9590"/>
                    <a:pt x="2572" y="9578"/>
                    <a:pt x="2596" y="9578"/>
                  </a:cubicBezTo>
                  <a:cubicBezTo>
                    <a:pt x="2608" y="9578"/>
                    <a:pt x="2620" y="9578"/>
                    <a:pt x="2644" y="9566"/>
                  </a:cubicBezTo>
                  <a:lnTo>
                    <a:pt x="2680" y="9566"/>
                  </a:lnTo>
                  <a:cubicBezTo>
                    <a:pt x="2703" y="9566"/>
                    <a:pt x="2727" y="9554"/>
                    <a:pt x="2751" y="9554"/>
                  </a:cubicBezTo>
                  <a:cubicBezTo>
                    <a:pt x="2834" y="9542"/>
                    <a:pt x="2918" y="9506"/>
                    <a:pt x="2989" y="9470"/>
                  </a:cubicBezTo>
                  <a:cubicBezTo>
                    <a:pt x="3071" y="9441"/>
                    <a:pt x="3139" y="9415"/>
                    <a:pt x="3190" y="9415"/>
                  </a:cubicBezTo>
                  <a:close/>
                  <a:moveTo>
                    <a:pt x="1918" y="10566"/>
                  </a:moveTo>
                  <a:cubicBezTo>
                    <a:pt x="1929" y="10566"/>
                    <a:pt x="1953" y="10578"/>
                    <a:pt x="1965" y="10578"/>
                  </a:cubicBezTo>
                  <a:cubicBezTo>
                    <a:pt x="1965" y="10578"/>
                    <a:pt x="1977" y="10590"/>
                    <a:pt x="1977" y="10590"/>
                  </a:cubicBezTo>
                  <a:cubicBezTo>
                    <a:pt x="2001" y="10602"/>
                    <a:pt x="2013" y="10602"/>
                    <a:pt x="2037" y="10613"/>
                  </a:cubicBezTo>
                  <a:cubicBezTo>
                    <a:pt x="2049" y="10613"/>
                    <a:pt x="2049" y="10613"/>
                    <a:pt x="2060" y="10625"/>
                  </a:cubicBezTo>
                  <a:cubicBezTo>
                    <a:pt x="2072" y="10625"/>
                    <a:pt x="2084" y="10637"/>
                    <a:pt x="2096" y="10637"/>
                  </a:cubicBezTo>
                  <a:cubicBezTo>
                    <a:pt x="2108" y="10637"/>
                    <a:pt x="2108" y="10649"/>
                    <a:pt x="2120" y="10649"/>
                  </a:cubicBezTo>
                  <a:cubicBezTo>
                    <a:pt x="2132" y="10649"/>
                    <a:pt x="2156" y="10661"/>
                    <a:pt x="2168" y="10673"/>
                  </a:cubicBezTo>
                  <a:cubicBezTo>
                    <a:pt x="2310" y="10733"/>
                    <a:pt x="2644" y="10971"/>
                    <a:pt x="2739" y="11102"/>
                  </a:cubicBezTo>
                  <a:cubicBezTo>
                    <a:pt x="2775" y="11137"/>
                    <a:pt x="2834" y="11304"/>
                    <a:pt x="2834" y="11876"/>
                  </a:cubicBezTo>
                  <a:cubicBezTo>
                    <a:pt x="2834" y="11935"/>
                    <a:pt x="2811" y="12030"/>
                    <a:pt x="2775" y="12126"/>
                  </a:cubicBezTo>
                  <a:cubicBezTo>
                    <a:pt x="2751" y="12209"/>
                    <a:pt x="2739" y="12280"/>
                    <a:pt x="2739" y="12328"/>
                  </a:cubicBezTo>
                  <a:cubicBezTo>
                    <a:pt x="2739" y="12340"/>
                    <a:pt x="2739" y="12364"/>
                    <a:pt x="2739" y="12376"/>
                  </a:cubicBezTo>
                  <a:cubicBezTo>
                    <a:pt x="2763" y="12399"/>
                    <a:pt x="2787" y="12423"/>
                    <a:pt x="2822" y="12423"/>
                  </a:cubicBezTo>
                  <a:cubicBezTo>
                    <a:pt x="2846" y="12423"/>
                    <a:pt x="2870" y="12411"/>
                    <a:pt x="2906" y="12399"/>
                  </a:cubicBezTo>
                  <a:cubicBezTo>
                    <a:pt x="2941" y="12387"/>
                    <a:pt x="2977" y="12387"/>
                    <a:pt x="3001" y="12376"/>
                  </a:cubicBezTo>
                  <a:lnTo>
                    <a:pt x="3513" y="12376"/>
                  </a:lnTo>
                  <a:cubicBezTo>
                    <a:pt x="3632" y="12387"/>
                    <a:pt x="3930" y="12590"/>
                    <a:pt x="4061" y="12745"/>
                  </a:cubicBezTo>
                  <a:cubicBezTo>
                    <a:pt x="4073" y="12768"/>
                    <a:pt x="4096" y="12792"/>
                    <a:pt x="4132" y="12828"/>
                  </a:cubicBezTo>
                  <a:cubicBezTo>
                    <a:pt x="4358" y="13054"/>
                    <a:pt x="4930" y="13554"/>
                    <a:pt x="5192" y="13709"/>
                  </a:cubicBezTo>
                  <a:cubicBezTo>
                    <a:pt x="5501" y="13888"/>
                    <a:pt x="5513" y="14173"/>
                    <a:pt x="5513" y="14221"/>
                  </a:cubicBezTo>
                  <a:cubicBezTo>
                    <a:pt x="5513" y="14292"/>
                    <a:pt x="5466" y="14459"/>
                    <a:pt x="5430" y="14590"/>
                  </a:cubicBezTo>
                  <a:cubicBezTo>
                    <a:pt x="5406" y="14697"/>
                    <a:pt x="5382" y="14793"/>
                    <a:pt x="5370" y="14828"/>
                  </a:cubicBezTo>
                  <a:cubicBezTo>
                    <a:pt x="5370" y="14935"/>
                    <a:pt x="5430" y="15114"/>
                    <a:pt x="5608" y="15293"/>
                  </a:cubicBezTo>
                  <a:cubicBezTo>
                    <a:pt x="5644" y="15328"/>
                    <a:pt x="5692" y="15364"/>
                    <a:pt x="5728" y="15400"/>
                  </a:cubicBezTo>
                  <a:lnTo>
                    <a:pt x="5739" y="15400"/>
                  </a:lnTo>
                  <a:cubicBezTo>
                    <a:pt x="5775" y="15435"/>
                    <a:pt x="5811" y="15459"/>
                    <a:pt x="5847" y="15483"/>
                  </a:cubicBezTo>
                  <a:cubicBezTo>
                    <a:pt x="5847" y="15483"/>
                    <a:pt x="5847" y="15495"/>
                    <a:pt x="5847" y="15495"/>
                  </a:cubicBezTo>
                  <a:cubicBezTo>
                    <a:pt x="5847" y="15495"/>
                    <a:pt x="5835" y="15483"/>
                    <a:pt x="5823" y="15483"/>
                  </a:cubicBezTo>
                  <a:cubicBezTo>
                    <a:pt x="5787" y="15483"/>
                    <a:pt x="5751" y="15483"/>
                    <a:pt x="5716" y="15471"/>
                  </a:cubicBezTo>
                  <a:cubicBezTo>
                    <a:pt x="5632" y="15459"/>
                    <a:pt x="5549" y="15447"/>
                    <a:pt x="5478" y="15447"/>
                  </a:cubicBezTo>
                  <a:cubicBezTo>
                    <a:pt x="5455" y="15444"/>
                    <a:pt x="5433" y="15443"/>
                    <a:pt x="5413" y="15443"/>
                  </a:cubicBezTo>
                  <a:cubicBezTo>
                    <a:pt x="5282" y="15443"/>
                    <a:pt x="5194" y="15503"/>
                    <a:pt x="5132" y="15555"/>
                  </a:cubicBezTo>
                  <a:cubicBezTo>
                    <a:pt x="5120" y="15566"/>
                    <a:pt x="5120" y="15578"/>
                    <a:pt x="5108" y="15578"/>
                  </a:cubicBezTo>
                  <a:cubicBezTo>
                    <a:pt x="5097" y="15590"/>
                    <a:pt x="5085" y="15602"/>
                    <a:pt x="5073" y="15614"/>
                  </a:cubicBezTo>
                  <a:cubicBezTo>
                    <a:pt x="5049" y="15626"/>
                    <a:pt x="5037" y="15662"/>
                    <a:pt x="5037" y="15709"/>
                  </a:cubicBezTo>
                  <a:cubicBezTo>
                    <a:pt x="5037" y="15721"/>
                    <a:pt x="5037" y="15733"/>
                    <a:pt x="5037" y="15745"/>
                  </a:cubicBezTo>
                  <a:cubicBezTo>
                    <a:pt x="5037" y="15757"/>
                    <a:pt x="5037" y="15757"/>
                    <a:pt x="5037" y="15769"/>
                  </a:cubicBezTo>
                  <a:cubicBezTo>
                    <a:pt x="5049" y="15793"/>
                    <a:pt x="5061" y="15828"/>
                    <a:pt x="5073" y="15864"/>
                  </a:cubicBezTo>
                  <a:cubicBezTo>
                    <a:pt x="5073" y="15888"/>
                    <a:pt x="5085" y="15912"/>
                    <a:pt x="5097" y="15936"/>
                  </a:cubicBezTo>
                  <a:cubicBezTo>
                    <a:pt x="5108" y="15959"/>
                    <a:pt x="5108" y="15983"/>
                    <a:pt x="5120" y="16007"/>
                  </a:cubicBezTo>
                  <a:cubicBezTo>
                    <a:pt x="5132" y="16019"/>
                    <a:pt x="5132" y="16043"/>
                    <a:pt x="5132" y="16067"/>
                  </a:cubicBezTo>
                  <a:cubicBezTo>
                    <a:pt x="5144" y="16067"/>
                    <a:pt x="5144" y="16078"/>
                    <a:pt x="5144" y="16078"/>
                  </a:cubicBezTo>
                  <a:cubicBezTo>
                    <a:pt x="5144" y="16102"/>
                    <a:pt x="5156" y="16114"/>
                    <a:pt x="5156" y="16126"/>
                  </a:cubicBezTo>
                  <a:cubicBezTo>
                    <a:pt x="5156" y="16138"/>
                    <a:pt x="5156" y="16138"/>
                    <a:pt x="5156" y="16150"/>
                  </a:cubicBezTo>
                  <a:cubicBezTo>
                    <a:pt x="5168" y="16162"/>
                    <a:pt x="5168" y="16174"/>
                    <a:pt x="5168" y="16186"/>
                  </a:cubicBezTo>
                  <a:cubicBezTo>
                    <a:pt x="5168" y="16197"/>
                    <a:pt x="5168" y="16197"/>
                    <a:pt x="5180" y="16209"/>
                  </a:cubicBezTo>
                  <a:cubicBezTo>
                    <a:pt x="5180" y="16221"/>
                    <a:pt x="5180" y="16245"/>
                    <a:pt x="5180" y="16257"/>
                  </a:cubicBezTo>
                  <a:cubicBezTo>
                    <a:pt x="5168" y="16257"/>
                    <a:pt x="5156" y="16257"/>
                    <a:pt x="5156" y="16245"/>
                  </a:cubicBezTo>
                  <a:lnTo>
                    <a:pt x="5132" y="16245"/>
                  </a:lnTo>
                  <a:cubicBezTo>
                    <a:pt x="5120" y="16245"/>
                    <a:pt x="5108" y="16233"/>
                    <a:pt x="5108" y="16233"/>
                  </a:cubicBezTo>
                  <a:cubicBezTo>
                    <a:pt x="5097" y="16233"/>
                    <a:pt x="5085" y="16221"/>
                    <a:pt x="5085" y="16221"/>
                  </a:cubicBezTo>
                  <a:cubicBezTo>
                    <a:pt x="5073" y="16221"/>
                    <a:pt x="5061" y="16209"/>
                    <a:pt x="5049" y="16209"/>
                  </a:cubicBezTo>
                  <a:cubicBezTo>
                    <a:pt x="5037" y="16197"/>
                    <a:pt x="5025" y="16197"/>
                    <a:pt x="5025" y="16197"/>
                  </a:cubicBezTo>
                  <a:cubicBezTo>
                    <a:pt x="5001" y="16186"/>
                    <a:pt x="4977" y="16174"/>
                    <a:pt x="4954" y="16162"/>
                  </a:cubicBezTo>
                  <a:cubicBezTo>
                    <a:pt x="4930" y="16138"/>
                    <a:pt x="4894" y="16114"/>
                    <a:pt x="4858" y="16090"/>
                  </a:cubicBezTo>
                  <a:cubicBezTo>
                    <a:pt x="4763" y="16031"/>
                    <a:pt x="4656" y="15959"/>
                    <a:pt x="4549" y="15912"/>
                  </a:cubicBezTo>
                  <a:cubicBezTo>
                    <a:pt x="4489" y="15888"/>
                    <a:pt x="4430" y="15864"/>
                    <a:pt x="4370" y="15864"/>
                  </a:cubicBezTo>
                  <a:cubicBezTo>
                    <a:pt x="4335" y="15864"/>
                    <a:pt x="4299" y="15876"/>
                    <a:pt x="4263" y="15888"/>
                  </a:cubicBezTo>
                  <a:cubicBezTo>
                    <a:pt x="4108" y="15971"/>
                    <a:pt x="3668" y="16126"/>
                    <a:pt x="3549" y="16126"/>
                  </a:cubicBezTo>
                  <a:cubicBezTo>
                    <a:pt x="3537" y="16126"/>
                    <a:pt x="3537" y="16114"/>
                    <a:pt x="3537" y="16114"/>
                  </a:cubicBezTo>
                  <a:cubicBezTo>
                    <a:pt x="3501" y="16114"/>
                    <a:pt x="3477" y="16078"/>
                    <a:pt x="3442" y="16043"/>
                  </a:cubicBezTo>
                  <a:cubicBezTo>
                    <a:pt x="3370" y="15983"/>
                    <a:pt x="3263" y="15888"/>
                    <a:pt x="3108" y="15864"/>
                  </a:cubicBezTo>
                  <a:cubicBezTo>
                    <a:pt x="3049" y="15864"/>
                    <a:pt x="2989" y="15852"/>
                    <a:pt x="2918" y="15840"/>
                  </a:cubicBezTo>
                  <a:cubicBezTo>
                    <a:pt x="2811" y="15816"/>
                    <a:pt x="2703" y="15793"/>
                    <a:pt x="2596" y="15793"/>
                  </a:cubicBezTo>
                  <a:cubicBezTo>
                    <a:pt x="2489" y="15793"/>
                    <a:pt x="2406" y="15816"/>
                    <a:pt x="2346" y="15876"/>
                  </a:cubicBezTo>
                  <a:cubicBezTo>
                    <a:pt x="2299" y="15924"/>
                    <a:pt x="2263" y="15971"/>
                    <a:pt x="2215" y="16019"/>
                  </a:cubicBezTo>
                  <a:cubicBezTo>
                    <a:pt x="2096" y="16174"/>
                    <a:pt x="1941" y="16364"/>
                    <a:pt x="1763" y="16412"/>
                  </a:cubicBezTo>
                  <a:cubicBezTo>
                    <a:pt x="1751" y="16412"/>
                    <a:pt x="1727" y="16412"/>
                    <a:pt x="1703" y="16424"/>
                  </a:cubicBezTo>
                  <a:lnTo>
                    <a:pt x="1668" y="16424"/>
                  </a:lnTo>
                  <a:cubicBezTo>
                    <a:pt x="1656" y="16436"/>
                    <a:pt x="1632" y="16436"/>
                    <a:pt x="1620" y="16436"/>
                  </a:cubicBezTo>
                  <a:cubicBezTo>
                    <a:pt x="1608" y="16436"/>
                    <a:pt x="1596" y="16436"/>
                    <a:pt x="1572" y="16448"/>
                  </a:cubicBezTo>
                  <a:lnTo>
                    <a:pt x="1525" y="16448"/>
                  </a:lnTo>
                  <a:cubicBezTo>
                    <a:pt x="1501" y="16448"/>
                    <a:pt x="1489" y="16448"/>
                    <a:pt x="1465" y="16459"/>
                  </a:cubicBezTo>
                  <a:lnTo>
                    <a:pt x="1417" y="16459"/>
                  </a:lnTo>
                  <a:cubicBezTo>
                    <a:pt x="1382" y="16412"/>
                    <a:pt x="1334" y="16352"/>
                    <a:pt x="1358" y="16317"/>
                  </a:cubicBezTo>
                  <a:cubicBezTo>
                    <a:pt x="1370" y="16293"/>
                    <a:pt x="1406" y="16269"/>
                    <a:pt x="1429" y="16245"/>
                  </a:cubicBezTo>
                  <a:cubicBezTo>
                    <a:pt x="1489" y="16186"/>
                    <a:pt x="1572" y="16102"/>
                    <a:pt x="1501" y="16007"/>
                  </a:cubicBezTo>
                  <a:cubicBezTo>
                    <a:pt x="1465" y="15959"/>
                    <a:pt x="1429" y="15947"/>
                    <a:pt x="1406" y="15936"/>
                  </a:cubicBezTo>
                  <a:cubicBezTo>
                    <a:pt x="1382" y="15924"/>
                    <a:pt x="1358" y="15900"/>
                    <a:pt x="1310" y="15864"/>
                  </a:cubicBezTo>
                  <a:lnTo>
                    <a:pt x="1275" y="15828"/>
                  </a:lnTo>
                  <a:cubicBezTo>
                    <a:pt x="1203" y="15745"/>
                    <a:pt x="1144" y="15686"/>
                    <a:pt x="1132" y="15614"/>
                  </a:cubicBezTo>
                  <a:cubicBezTo>
                    <a:pt x="1108" y="15555"/>
                    <a:pt x="1120" y="15447"/>
                    <a:pt x="1120" y="15376"/>
                  </a:cubicBezTo>
                  <a:cubicBezTo>
                    <a:pt x="1132" y="15340"/>
                    <a:pt x="1132" y="15316"/>
                    <a:pt x="1132" y="15305"/>
                  </a:cubicBezTo>
                  <a:cubicBezTo>
                    <a:pt x="1096" y="15090"/>
                    <a:pt x="1084" y="14828"/>
                    <a:pt x="1120" y="14769"/>
                  </a:cubicBezTo>
                  <a:cubicBezTo>
                    <a:pt x="1144" y="14733"/>
                    <a:pt x="1167" y="14709"/>
                    <a:pt x="1191" y="14685"/>
                  </a:cubicBezTo>
                  <a:cubicBezTo>
                    <a:pt x="1227" y="14638"/>
                    <a:pt x="1263" y="14590"/>
                    <a:pt x="1263" y="14507"/>
                  </a:cubicBezTo>
                  <a:cubicBezTo>
                    <a:pt x="1275" y="14459"/>
                    <a:pt x="1263" y="14435"/>
                    <a:pt x="1263" y="14400"/>
                  </a:cubicBezTo>
                  <a:cubicBezTo>
                    <a:pt x="1263" y="14340"/>
                    <a:pt x="1263" y="14292"/>
                    <a:pt x="1287" y="14185"/>
                  </a:cubicBezTo>
                  <a:cubicBezTo>
                    <a:pt x="1322" y="14019"/>
                    <a:pt x="1358" y="13864"/>
                    <a:pt x="1513" y="13781"/>
                  </a:cubicBezTo>
                  <a:cubicBezTo>
                    <a:pt x="1560" y="13745"/>
                    <a:pt x="1620" y="13721"/>
                    <a:pt x="1668" y="13697"/>
                  </a:cubicBezTo>
                  <a:cubicBezTo>
                    <a:pt x="1751" y="13661"/>
                    <a:pt x="1822" y="13638"/>
                    <a:pt x="1834" y="13542"/>
                  </a:cubicBezTo>
                  <a:cubicBezTo>
                    <a:pt x="1834" y="13507"/>
                    <a:pt x="1834" y="13459"/>
                    <a:pt x="1834" y="13376"/>
                  </a:cubicBezTo>
                  <a:lnTo>
                    <a:pt x="1822" y="13292"/>
                  </a:lnTo>
                  <a:cubicBezTo>
                    <a:pt x="1822" y="13280"/>
                    <a:pt x="1822" y="13257"/>
                    <a:pt x="1822" y="13245"/>
                  </a:cubicBezTo>
                  <a:cubicBezTo>
                    <a:pt x="1822" y="13233"/>
                    <a:pt x="1822" y="13221"/>
                    <a:pt x="1810" y="13209"/>
                  </a:cubicBezTo>
                  <a:cubicBezTo>
                    <a:pt x="1810" y="13149"/>
                    <a:pt x="1798" y="13090"/>
                    <a:pt x="1787" y="13030"/>
                  </a:cubicBezTo>
                  <a:lnTo>
                    <a:pt x="1787" y="13007"/>
                  </a:lnTo>
                  <a:cubicBezTo>
                    <a:pt x="1787" y="12983"/>
                    <a:pt x="1787" y="12971"/>
                    <a:pt x="1775" y="12959"/>
                  </a:cubicBezTo>
                  <a:cubicBezTo>
                    <a:pt x="1775" y="12947"/>
                    <a:pt x="1775" y="12923"/>
                    <a:pt x="1775" y="12911"/>
                  </a:cubicBezTo>
                  <a:cubicBezTo>
                    <a:pt x="1775" y="12911"/>
                    <a:pt x="1763" y="12899"/>
                    <a:pt x="1763" y="12899"/>
                  </a:cubicBezTo>
                  <a:cubicBezTo>
                    <a:pt x="1739" y="12768"/>
                    <a:pt x="1691" y="12673"/>
                    <a:pt x="1572" y="12471"/>
                  </a:cubicBezTo>
                  <a:cubicBezTo>
                    <a:pt x="1477" y="12304"/>
                    <a:pt x="1394" y="12149"/>
                    <a:pt x="1382" y="12102"/>
                  </a:cubicBezTo>
                  <a:cubicBezTo>
                    <a:pt x="1382" y="12090"/>
                    <a:pt x="1417" y="12018"/>
                    <a:pt x="1501" y="11899"/>
                  </a:cubicBezTo>
                  <a:cubicBezTo>
                    <a:pt x="1537" y="11840"/>
                    <a:pt x="1656" y="11661"/>
                    <a:pt x="1691" y="11554"/>
                  </a:cubicBezTo>
                  <a:cubicBezTo>
                    <a:pt x="1703" y="11530"/>
                    <a:pt x="1715" y="11518"/>
                    <a:pt x="1715" y="11495"/>
                  </a:cubicBezTo>
                  <a:cubicBezTo>
                    <a:pt x="1751" y="11411"/>
                    <a:pt x="1787" y="11316"/>
                    <a:pt x="1787" y="11185"/>
                  </a:cubicBezTo>
                  <a:cubicBezTo>
                    <a:pt x="1787" y="11125"/>
                    <a:pt x="1775" y="11078"/>
                    <a:pt x="1763" y="11042"/>
                  </a:cubicBezTo>
                  <a:cubicBezTo>
                    <a:pt x="1739" y="10994"/>
                    <a:pt x="1727" y="10971"/>
                    <a:pt x="1775" y="10863"/>
                  </a:cubicBezTo>
                  <a:cubicBezTo>
                    <a:pt x="1834" y="10733"/>
                    <a:pt x="1894" y="10625"/>
                    <a:pt x="1918" y="10566"/>
                  </a:cubicBezTo>
                  <a:close/>
                  <a:moveTo>
                    <a:pt x="16729" y="13138"/>
                  </a:moveTo>
                  <a:lnTo>
                    <a:pt x="16753" y="13149"/>
                  </a:lnTo>
                  <a:cubicBezTo>
                    <a:pt x="16812" y="13149"/>
                    <a:pt x="16979" y="13292"/>
                    <a:pt x="17086" y="13459"/>
                  </a:cubicBezTo>
                  <a:cubicBezTo>
                    <a:pt x="17169" y="13602"/>
                    <a:pt x="17348" y="13685"/>
                    <a:pt x="17443" y="13733"/>
                  </a:cubicBezTo>
                  <a:cubicBezTo>
                    <a:pt x="17455" y="13733"/>
                    <a:pt x="17455" y="13745"/>
                    <a:pt x="17467" y="13745"/>
                  </a:cubicBezTo>
                  <a:cubicBezTo>
                    <a:pt x="17479" y="13745"/>
                    <a:pt x="17479" y="13745"/>
                    <a:pt x="17491" y="13757"/>
                  </a:cubicBezTo>
                  <a:cubicBezTo>
                    <a:pt x="17491" y="13769"/>
                    <a:pt x="17491" y="13781"/>
                    <a:pt x="17491" y="13792"/>
                  </a:cubicBezTo>
                  <a:lnTo>
                    <a:pt x="17491" y="13816"/>
                  </a:lnTo>
                  <a:cubicBezTo>
                    <a:pt x="17491" y="13864"/>
                    <a:pt x="17491" y="13947"/>
                    <a:pt x="17479" y="14019"/>
                  </a:cubicBezTo>
                  <a:lnTo>
                    <a:pt x="17479" y="14054"/>
                  </a:lnTo>
                  <a:cubicBezTo>
                    <a:pt x="17479" y="14066"/>
                    <a:pt x="17479" y="14078"/>
                    <a:pt x="17479" y="14090"/>
                  </a:cubicBezTo>
                  <a:cubicBezTo>
                    <a:pt x="17479" y="14102"/>
                    <a:pt x="17479" y="14102"/>
                    <a:pt x="17479" y="14114"/>
                  </a:cubicBezTo>
                  <a:cubicBezTo>
                    <a:pt x="17479" y="14138"/>
                    <a:pt x="17479" y="14150"/>
                    <a:pt x="17479" y="14162"/>
                  </a:cubicBezTo>
                  <a:lnTo>
                    <a:pt x="17467" y="14185"/>
                  </a:lnTo>
                  <a:cubicBezTo>
                    <a:pt x="17467" y="14197"/>
                    <a:pt x="17467" y="14209"/>
                    <a:pt x="17467" y="14233"/>
                  </a:cubicBezTo>
                  <a:lnTo>
                    <a:pt x="17455" y="14233"/>
                  </a:lnTo>
                  <a:cubicBezTo>
                    <a:pt x="17455" y="14257"/>
                    <a:pt x="17431" y="14292"/>
                    <a:pt x="17408" y="14340"/>
                  </a:cubicBezTo>
                  <a:cubicBezTo>
                    <a:pt x="17324" y="14495"/>
                    <a:pt x="17193" y="14745"/>
                    <a:pt x="17169" y="14995"/>
                  </a:cubicBezTo>
                  <a:cubicBezTo>
                    <a:pt x="17146" y="15174"/>
                    <a:pt x="17146" y="15305"/>
                    <a:pt x="17158" y="15388"/>
                  </a:cubicBezTo>
                  <a:cubicBezTo>
                    <a:pt x="17158" y="15435"/>
                    <a:pt x="17158" y="15495"/>
                    <a:pt x="17146" y="15507"/>
                  </a:cubicBezTo>
                  <a:cubicBezTo>
                    <a:pt x="17146" y="15507"/>
                    <a:pt x="17110" y="15531"/>
                    <a:pt x="17098" y="15555"/>
                  </a:cubicBezTo>
                  <a:cubicBezTo>
                    <a:pt x="17003" y="15626"/>
                    <a:pt x="16884" y="15745"/>
                    <a:pt x="16884" y="15852"/>
                  </a:cubicBezTo>
                  <a:cubicBezTo>
                    <a:pt x="16884" y="15924"/>
                    <a:pt x="16896" y="16019"/>
                    <a:pt x="16919" y="16138"/>
                  </a:cubicBezTo>
                  <a:cubicBezTo>
                    <a:pt x="16943" y="16257"/>
                    <a:pt x="16967" y="16376"/>
                    <a:pt x="16979" y="16483"/>
                  </a:cubicBezTo>
                  <a:cubicBezTo>
                    <a:pt x="16991" y="16638"/>
                    <a:pt x="16967" y="16805"/>
                    <a:pt x="16943" y="16983"/>
                  </a:cubicBezTo>
                  <a:cubicBezTo>
                    <a:pt x="16943" y="17031"/>
                    <a:pt x="16931" y="17079"/>
                    <a:pt x="16931" y="17126"/>
                  </a:cubicBezTo>
                  <a:cubicBezTo>
                    <a:pt x="16919" y="17233"/>
                    <a:pt x="16919" y="17293"/>
                    <a:pt x="16919" y="17329"/>
                  </a:cubicBezTo>
                  <a:cubicBezTo>
                    <a:pt x="16931" y="17376"/>
                    <a:pt x="16931" y="17400"/>
                    <a:pt x="16908" y="17460"/>
                  </a:cubicBezTo>
                  <a:cubicBezTo>
                    <a:pt x="16872" y="17531"/>
                    <a:pt x="16824" y="17555"/>
                    <a:pt x="16765" y="17591"/>
                  </a:cubicBezTo>
                  <a:cubicBezTo>
                    <a:pt x="16741" y="17602"/>
                    <a:pt x="16717" y="17626"/>
                    <a:pt x="16693" y="17638"/>
                  </a:cubicBezTo>
                  <a:cubicBezTo>
                    <a:pt x="16681" y="17650"/>
                    <a:pt x="16657" y="17662"/>
                    <a:pt x="16646" y="17662"/>
                  </a:cubicBezTo>
                  <a:cubicBezTo>
                    <a:pt x="16574" y="17686"/>
                    <a:pt x="16550" y="17721"/>
                    <a:pt x="16538" y="17876"/>
                  </a:cubicBezTo>
                  <a:cubicBezTo>
                    <a:pt x="16538" y="17936"/>
                    <a:pt x="16527" y="18031"/>
                    <a:pt x="16515" y="18150"/>
                  </a:cubicBezTo>
                  <a:cubicBezTo>
                    <a:pt x="16479" y="18412"/>
                    <a:pt x="16443" y="18745"/>
                    <a:pt x="16467" y="18876"/>
                  </a:cubicBezTo>
                  <a:cubicBezTo>
                    <a:pt x="16455" y="18876"/>
                    <a:pt x="16443" y="18876"/>
                    <a:pt x="16443" y="18864"/>
                  </a:cubicBezTo>
                  <a:cubicBezTo>
                    <a:pt x="16431" y="18864"/>
                    <a:pt x="16431" y="18864"/>
                    <a:pt x="16419" y="18853"/>
                  </a:cubicBezTo>
                  <a:cubicBezTo>
                    <a:pt x="16407" y="18853"/>
                    <a:pt x="16407" y="18853"/>
                    <a:pt x="16396" y="18841"/>
                  </a:cubicBezTo>
                  <a:lnTo>
                    <a:pt x="16372" y="18841"/>
                  </a:lnTo>
                  <a:cubicBezTo>
                    <a:pt x="16372" y="18829"/>
                    <a:pt x="16360" y="18829"/>
                    <a:pt x="16348" y="18829"/>
                  </a:cubicBezTo>
                  <a:cubicBezTo>
                    <a:pt x="16336" y="18817"/>
                    <a:pt x="16336" y="18817"/>
                    <a:pt x="16336" y="18817"/>
                  </a:cubicBezTo>
                  <a:cubicBezTo>
                    <a:pt x="16312" y="18817"/>
                    <a:pt x="16300" y="18805"/>
                    <a:pt x="16288" y="18805"/>
                  </a:cubicBezTo>
                  <a:cubicBezTo>
                    <a:pt x="16205" y="18793"/>
                    <a:pt x="15812" y="18650"/>
                    <a:pt x="15669" y="18591"/>
                  </a:cubicBezTo>
                  <a:cubicBezTo>
                    <a:pt x="15384" y="18341"/>
                    <a:pt x="15360" y="18329"/>
                    <a:pt x="15348" y="18329"/>
                  </a:cubicBezTo>
                  <a:lnTo>
                    <a:pt x="15324" y="18329"/>
                  </a:lnTo>
                  <a:cubicBezTo>
                    <a:pt x="15169" y="18293"/>
                    <a:pt x="15062" y="18269"/>
                    <a:pt x="15003" y="18245"/>
                  </a:cubicBezTo>
                  <a:cubicBezTo>
                    <a:pt x="14991" y="18233"/>
                    <a:pt x="14979" y="18233"/>
                    <a:pt x="14967" y="18233"/>
                  </a:cubicBezTo>
                  <a:cubicBezTo>
                    <a:pt x="14943" y="18222"/>
                    <a:pt x="14931" y="18222"/>
                    <a:pt x="14931" y="18210"/>
                  </a:cubicBezTo>
                  <a:cubicBezTo>
                    <a:pt x="14907" y="18198"/>
                    <a:pt x="14872" y="18174"/>
                    <a:pt x="14824" y="18150"/>
                  </a:cubicBezTo>
                  <a:lnTo>
                    <a:pt x="14812" y="18150"/>
                  </a:lnTo>
                  <a:cubicBezTo>
                    <a:pt x="14729" y="18102"/>
                    <a:pt x="14586" y="18031"/>
                    <a:pt x="14562" y="17995"/>
                  </a:cubicBezTo>
                  <a:cubicBezTo>
                    <a:pt x="14550" y="17960"/>
                    <a:pt x="14526" y="17924"/>
                    <a:pt x="14514" y="17876"/>
                  </a:cubicBezTo>
                  <a:cubicBezTo>
                    <a:pt x="14455" y="17745"/>
                    <a:pt x="14431" y="17698"/>
                    <a:pt x="14383" y="17698"/>
                  </a:cubicBezTo>
                  <a:cubicBezTo>
                    <a:pt x="14383" y="17698"/>
                    <a:pt x="14371" y="17686"/>
                    <a:pt x="14360" y="17686"/>
                  </a:cubicBezTo>
                  <a:cubicBezTo>
                    <a:pt x="14312" y="17662"/>
                    <a:pt x="14264" y="17638"/>
                    <a:pt x="14205" y="17638"/>
                  </a:cubicBezTo>
                  <a:cubicBezTo>
                    <a:pt x="14205" y="17626"/>
                    <a:pt x="14193" y="17602"/>
                    <a:pt x="14181" y="17591"/>
                  </a:cubicBezTo>
                  <a:cubicBezTo>
                    <a:pt x="14181" y="17591"/>
                    <a:pt x="14181" y="17591"/>
                    <a:pt x="14181" y="17579"/>
                  </a:cubicBezTo>
                  <a:cubicBezTo>
                    <a:pt x="14169" y="17567"/>
                    <a:pt x="14169" y="17555"/>
                    <a:pt x="14157" y="17543"/>
                  </a:cubicBezTo>
                  <a:cubicBezTo>
                    <a:pt x="14157" y="17531"/>
                    <a:pt x="14157" y="17531"/>
                    <a:pt x="14157" y="17531"/>
                  </a:cubicBezTo>
                  <a:cubicBezTo>
                    <a:pt x="14145" y="17519"/>
                    <a:pt x="14145" y="17507"/>
                    <a:pt x="14145" y="17495"/>
                  </a:cubicBezTo>
                  <a:lnTo>
                    <a:pt x="14133" y="17495"/>
                  </a:lnTo>
                  <a:cubicBezTo>
                    <a:pt x="14133" y="17483"/>
                    <a:pt x="14133" y="17483"/>
                    <a:pt x="14133" y="17471"/>
                  </a:cubicBezTo>
                  <a:cubicBezTo>
                    <a:pt x="14121" y="17460"/>
                    <a:pt x="14110" y="17436"/>
                    <a:pt x="14062" y="17400"/>
                  </a:cubicBezTo>
                  <a:cubicBezTo>
                    <a:pt x="14014" y="17352"/>
                    <a:pt x="13943" y="17293"/>
                    <a:pt x="13883" y="17210"/>
                  </a:cubicBezTo>
                  <a:cubicBezTo>
                    <a:pt x="13848" y="17150"/>
                    <a:pt x="13788" y="16983"/>
                    <a:pt x="13764" y="16507"/>
                  </a:cubicBezTo>
                  <a:cubicBezTo>
                    <a:pt x="13752" y="16328"/>
                    <a:pt x="13776" y="15662"/>
                    <a:pt x="13824" y="15447"/>
                  </a:cubicBezTo>
                  <a:cubicBezTo>
                    <a:pt x="13860" y="15316"/>
                    <a:pt x="14014" y="15209"/>
                    <a:pt x="14169" y="15114"/>
                  </a:cubicBezTo>
                  <a:cubicBezTo>
                    <a:pt x="14229" y="15066"/>
                    <a:pt x="14300" y="15031"/>
                    <a:pt x="14360" y="14983"/>
                  </a:cubicBezTo>
                  <a:cubicBezTo>
                    <a:pt x="14514" y="14864"/>
                    <a:pt x="14645" y="14673"/>
                    <a:pt x="14729" y="14531"/>
                  </a:cubicBezTo>
                  <a:cubicBezTo>
                    <a:pt x="14776" y="14483"/>
                    <a:pt x="14800" y="14435"/>
                    <a:pt x="14824" y="14400"/>
                  </a:cubicBezTo>
                  <a:cubicBezTo>
                    <a:pt x="14919" y="14292"/>
                    <a:pt x="15253" y="13745"/>
                    <a:pt x="15288" y="13650"/>
                  </a:cubicBezTo>
                  <a:cubicBezTo>
                    <a:pt x="15300" y="13638"/>
                    <a:pt x="15300" y="13626"/>
                    <a:pt x="15300" y="13614"/>
                  </a:cubicBezTo>
                  <a:cubicBezTo>
                    <a:pt x="15312" y="13590"/>
                    <a:pt x="15312" y="13566"/>
                    <a:pt x="15312" y="13542"/>
                  </a:cubicBezTo>
                  <a:cubicBezTo>
                    <a:pt x="15312" y="13542"/>
                    <a:pt x="15312" y="13530"/>
                    <a:pt x="15312" y="13530"/>
                  </a:cubicBezTo>
                  <a:cubicBezTo>
                    <a:pt x="15312" y="13507"/>
                    <a:pt x="15312" y="13483"/>
                    <a:pt x="15312" y="13459"/>
                  </a:cubicBezTo>
                  <a:cubicBezTo>
                    <a:pt x="15312" y="13423"/>
                    <a:pt x="15312" y="13400"/>
                    <a:pt x="15312" y="13376"/>
                  </a:cubicBezTo>
                  <a:cubicBezTo>
                    <a:pt x="15300" y="13376"/>
                    <a:pt x="15300" y="13376"/>
                    <a:pt x="15300" y="13364"/>
                  </a:cubicBezTo>
                  <a:cubicBezTo>
                    <a:pt x="15300" y="13352"/>
                    <a:pt x="15300" y="13328"/>
                    <a:pt x="15300" y="13316"/>
                  </a:cubicBezTo>
                  <a:cubicBezTo>
                    <a:pt x="15312" y="13304"/>
                    <a:pt x="15324" y="13304"/>
                    <a:pt x="15336" y="13304"/>
                  </a:cubicBezTo>
                  <a:cubicBezTo>
                    <a:pt x="15372" y="13292"/>
                    <a:pt x="15407" y="13292"/>
                    <a:pt x="15407" y="13292"/>
                  </a:cubicBezTo>
                  <a:cubicBezTo>
                    <a:pt x="15431" y="13292"/>
                    <a:pt x="15550" y="13280"/>
                    <a:pt x="15693" y="13257"/>
                  </a:cubicBezTo>
                  <a:lnTo>
                    <a:pt x="15717" y="13257"/>
                  </a:lnTo>
                  <a:cubicBezTo>
                    <a:pt x="15812" y="13245"/>
                    <a:pt x="15907" y="13221"/>
                    <a:pt x="15991" y="13209"/>
                  </a:cubicBezTo>
                  <a:cubicBezTo>
                    <a:pt x="16026" y="13197"/>
                    <a:pt x="16062" y="13185"/>
                    <a:pt x="16098" y="13173"/>
                  </a:cubicBezTo>
                  <a:cubicBezTo>
                    <a:pt x="16205" y="13149"/>
                    <a:pt x="16336" y="13138"/>
                    <a:pt x="16491" y="13138"/>
                  </a:cubicBezTo>
                  <a:close/>
                  <a:moveTo>
                    <a:pt x="12609" y="9637"/>
                  </a:moveTo>
                  <a:lnTo>
                    <a:pt x="16336" y="9768"/>
                  </a:lnTo>
                  <a:cubicBezTo>
                    <a:pt x="16288" y="9828"/>
                    <a:pt x="16229" y="9899"/>
                    <a:pt x="16181" y="9971"/>
                  </a:cubicBezTo>
                  <a:cubicBezTo>
                    <a:pt x="16169" y="9971"/>
                    <a:pt x="16169" y="9982"/>
                    <a:pt x="16157" y="9982"/>
                  </a:cubicBezTo>
                  <a:cubicBezTo>
                    <a:pt x="16146" y="10006"/>
                    <a:pt x="16134" y="10018"/>
                    <a:pt x="16122" y="10042"/>
                  </a:cubicBezTo>
                  <a:cubicBezTo>
                    <a:pt x="16122" y="10042"/>
                    <a:pt x="16110" y="10054"/>
                    <a:pt x="16110" y="10054"/>
                  </a:cubicBezTo>
                  <a:cubicBezTo>
                    <a:pt x="16098" y="10078"/>
                    <a:pt x="16086" y="10090"/>
                    <a:pt x="16074" y="10101"/>
                  </a:cubicBezTo>
                  <a:cubicBezTo>
                    <a:pt x="16074" y="10113"/>
                    <a:pt x="16062" y="10125"/>
                    <a:pt x="16062" y="10137"/>
                  </a:cubicBezTo>
                  <a:cubicBezTo>
                    <a:pt x="16050" y="10149"/>
                    <a:pt x="16050" y="10149"/>
                    <a:pt x="16038" y="10161"/>
                  </a:cubicBezTo>
                  <a:cubicBezTo>
                    <a:pt x="16015" y="10244"/>
                    <a:pt x="16026" y="10316"/>
                    <a:pt x="16050" y="10375"/>
                  </a:cubicBezTo>
                  <a:cubicBezTo>
                    <a:pt x="16074" y="10423"/>
                    <a:pt x="16086" y="10459"/>
                    <a:pt x="16110" y="10482"/>
                  </a:cubicBezTo>
                  <a:cubicBezTo>
                    <a:pt x="16110" y="10506"/>
                    <a:pt x="16122" y="10530"/>
                    <a:pt x="16134" y="10542"/>
                  </a:cubicBezTo>
                  <a:cubicBezTo>
                    <a:pt x="16146" y="10554"/>
                    <a:pt x="16146" y="10578"/>
                    <a:pt x="16146" y="10590"/>
                  </a:cubicBezTo>
                  <a:cubicBezTo>
                    <a:pt x="16146" y="10590"/>
                    <a:pt x="16146" y="10602"/>
                    <a:pt x="16146" y="10602"/>
                  </a:cubicBezTo>
                  <a:cubicBezTo>
                    <a:pt x="16122" y="10697"/>
                    <a:pt x="15967" y="10994"/>
                    <a:pt x="15824" y="11185"/>
                  </a:cubicBezTo>
                  <a:cubicBezTo>
                    <a:pt x="15776" y="11244"/>
                    <a:pt x="15741" y="11304"/>
                    <a:pt x="15705" y="11328"/>
                  </a:cubicBezTo>
                  <a:cubicBezTo>
                    <a:pt x="15562" y="11435"/>
                    <a:pt x="15372" y="11697"/>
                    <a:pt x="15264" y="11887"/>
                  </a:cubicBezTo>
                  <a:cubicBezTo>
                    <a:pt x="15241" y="11923"/>
                    <a:pt x="15229" y="11971"/>
                    <a:pt x="15217" y="11995"/>
                  </a:cubicBezTo>
                  <a:cubicBezTo>
                    <a:pt x="15205" y="12018"/>
                    <a:pt x="15193" y="12054"/>
                    <a:pt x="15193" y="12078"/>
                  </a:cubicBezTo>
                  <a:cubicBezTo>
                    <a:pt x="15181" y="12173"/>
                    <a:pt x="15217" y="12280"/>
                    <a:pt x="15253" y="12376"/>
                  </a:cubicBezTo>
                  <a:cubicBezTo>
                    <a:pt x="15276" y="12459"/>
                    <a:pt x="15300" y="12530"/>
                    <a:pt x="15300" y="12590"/>
                  </a:cubicBezTo>
                  <a:cubicBezTo>
                    <a:pt x="15300" y="12685"/>
                    <a:pt x="15276" y="12709"/>
                    <a:pt x="15229" y="12757"/>
                  </a:cubicBezTo>
                  <a:cubicBezTo>
                    <a:pt x="15205" y="12780"/>
                    <a:pt x="15181" y="12804"/>
                    <a:pt x="15157" y="12840"/>
                  </a:cubicBezTo>
                  <a:cubicBezTo>
                    <a:pt x="15145" y="12852"/>
                    <a:pt x="15145" y="12876"/>
                    <a:pt x="15133" y="12888"/>
                  </a:cubicBezTo>
                  <a:cubicBezTo>
                    <a:pt x="15133" y="12899"/>
                    <a:pt x="15133" y="12899"/>
                    <a:pt x="15133" y="12911"/>
                  </a:cubicBezTo>
                  <a:cubicBezTo>
                    <a:pt x="15133" y="12923"/>
                    <a:pt x="15133" y="12935"/>
                    <a:pt x="15133" y="12959"/>
                  </a:cubicBezTo>
                  <a:cubicBezTo>
                    <a:pt x="15133" y="12959"/>
                    <a:pt x="15133" y="12971"/>
                    <a:pt x="15133" y="12983"/>
                  </a:cubicBezTo>
                  <a:cubicBezTo>
                    <a:pt x="15133" y="12995"/>
                    <a:pt x="15133" y="13007"/>
                    <a:pt x="15133" y="13030"/>
                  </a:cubicBezTo>
                  <a:cubicBezTo>
                    <a:pt x="15133" y="13042"/>
                    <a:pt x="15133" y="13054"/>
                    <a:pt x="15145" y="13066"/>
                  </a:cubicBezTo>
                  <a:cubicBezTo>
                    <a:pt x="15145" y="13078"/>
                    <a:pt x="15145" y="13078"/>
                    <a:pt x="15145" y="13090"/>
                  </a:cubicBezTo>
                  <a:cubicBezTo>
                    <a:pt x="15145" y="13114"/>
                    <a:pt x="15157" y="13126"/>
                    <a:pt x="15157" y="13138"/>
                  </a:cubicBezTo>
                  <a:cubicBezTo>
                    <a:pt x="15157" y="13149"/>
                    <a:pt x="15157" y="13149"/>
                    <a:pt x="15157" y="13161"/>
                  </a:cubicBezTo>
                  <a:cubicBezTo>
                    <a:pt x="15181" y="13221"/>
                    <a:pt x="15205" y="13269"/>
                    <a:pt x="15205" y="13292"/>
                  </a:cubicBezTo>
                  <a:cubicBezTo>
                    <a:pt x="15205" y="13304"/>
                    <a:pt x="15217" y="13328"/>
                    <a:pt x="15217" y="13364"/>
                  </a:cubicBezTo>
                  <a:cubicBezTo>
                    <a:pt x="15217" y="13364"/>
                    <a:pt x="15217" y="13376"/>
                    <a:pt x="15217" y="13376"/>
                  </a:cubicBezTo>
                  <a:cubicBezTo>
                    <a:pt x="15217" y="13388"/>
                    <a:pt x="15217" y="13388"/>
                    <a:pt x="15217" y="13388"/>
                  </a:cubicBezTo>
                  <a:cubicBezTo>
                    <a:pt x="15217" y="13400"/>
                    <a:pt x="15217" y="13411"/>
                    <a:pt x="15217" y="13423"/>
                  </a:cubicBezTo>
                  <a:cubicBezTo>
                    <a:pt x="15217" y="13423"/>
                    <a:pt x="15217" y="13423"/>
                    <a:pt x="15217" y="13435"/>
                  </a:cubicBezTo>
                  <a:cubicBezTo>
                    <a:pt x="15217" y="13459"/>
                    <a:pt x="15217" y="13483"/>
                    <a:pt x="15217" y="13519"/>
                  </a:cubicBezTo>
                  <a:cubicBezTo>
                    <a:pt x="15217" y="13530"/>
                    <a:pt x="15217" y="13542"/>
                    <a:pt x="15217" y="13554"/>
                  </a:cubicBezTo>
                  <a:cubicBezTo>
                    <a:pt x="15217" y="13566"/>
                    <a:pt x="15217" y="13578"/>
                    <a:pt x="15217" y="13590"/>
                  </a:cubicBezTo>
                  <a:cubicBezTo>
                    <a:pt x="15217" y="13602"/>
                    <a:pt x="15217" y="13602"/>
                    <a:pt x="15205" y="13614"/>
                  </a:cubicBezTo>
                  <a:cubicBezTo>
                    <a:pt x="15169" y="13697"/>
                    <a:pt x="14848" y="14245"/>
                    <a:pt x="14764" y="14340"/>
                  </a:cubicBezTo>
                  <a:cubicBezTo>
                    <a:pt x="14729" y="14376"/>
                    <a:pt x="14693" y="14423"/>
                    <a:pt x="14657" y="14483"/>
                  </a:cubicBezTo>
                  <a:cubicBezTo>
                    <a:pt x="14574" y="14614"/>
                    <a:pt x="14455" y="14793"/>
                    <a:pt x="14300" y="14912"/>
                  </a:cubicBezTo>
                  <a:cubicBezTo>
                    <a:pt x="14241" y="14959"/>
                    <a:pt x="14181" y="14995"/>
                    <a:pt x="14121" y="15031"/>
                  </a:cubicBezTo>
                  <a:cubicBezTo>
                    <a:pt x="13990" y="15126"/>
                    <a:pt x="13871" y="15197"/>
                    <a:pt x="13800" y="15305"/>
                  </a:cubicBezTo>
                  <a:cubicBezTo>
                    <a:pt x="13776" y="15340"/>
                    <a:pt x="13752" y="15388"/>
                    <a:pt x="13740" y="15424"/>
                  </a:cubicBezTo>
                  <a:cubicBezTo>
                    <a:pt x="13693" y="15638"/>
                    <a:pt x="13669" y="16328"/>
                    <a:pt x="13669" y="16519"/>
                  </a:cubicBezTo>
                  <a:cubicBezTo>
                    <a:pt x="13693" y="16924"/>
                    <a:pt x="13740" y="17162"/>
                    <a:pt x="13812" y="17269"/>
                  </a:cubicBezTo>
                  <a:cubicBezTo>
                    <a:pt x="13883" y="17352"/>
                    <a:pt x="13955" y="17424"/>
                    <a:pt x="14002" y="17460"/>
                  </a:cubicBezTo>
                  <a:cubicBezTo>
                    <a:pt x="14026" y="17483"/>
                    <a:pt x="14038" y="17507"/>
                    <a:pt x="14050" y="17507"/>
                  </a:cubicBezTo>
                  <a:cubicBezTo>
                    <a:pt x="14050" y="17507"/>
                    <a:pt x="14050" y="17507"/>
                    <a:pt x="14050" y="17519"/>
                  </a:cubicBezTo>
                  <a:cubicBezTo>
                    <a:pt x="14050" y="17531"/>
                    <a:pt x="14062" y="17531"/>
                    <a:pt x="14062" y="17543"/>
                  </a:cubicBezTo>
                  <a:cubicBezTo>
                    <a:pt x="14062" y="17555"/>
                    <a:pt x="14074" y="17555"/>
                    <a:pt x="14074" y="17567"/>
                  </a:cubicBezTo>
                  <a:cubicBezTo>
                    <a:pt x="14086" y="17591"/>
                    <a:pt x="14098" y="17614"/>
                    <a:pt x="14110" y="17626"/>
                  </a:cubicBezTo>
                  <a:cubicBezTo>
                    <a:pt x="14110" y="17638"/>
                    <a:pt x="14110" y="17638"/>
                    <a:pt x="14110" y="17638"/>
                  </a:cubicBezTo>
                  <a:cubicBezTo>
                    <a:pt x="14110" y="17638"/>
                    <a:pt x="14110" y="17650"/>
                    <a:pt x="14121" y="17662"/>
                  </a:cubicBezTo>
                  <a:cubicBezTo>
                    <a:pt x="14121" y="17662"/>
                    <a:pt x="14121" y="17674"/>
                    <a:pt x="14121" y="17674"/>
                  </a:cubicBezTo>
                  <a:cubicBezTo>
                    <a:pt x="14121" y="17674"/>
                    <a:pt x="14121" y="17686"/>
                    <a:pt x="14121" y="17686"/>
                  </a:cubicBezTo>
                  <a:cubicBezTo>
                    <a:pt x="14110" y="17686"/>
                    <a:pt x="14110" y="17698"/>
                    <a:pt x="14110" y="17698"/>
                  </a:cubicBezTo>
                  <a:cubicBezTo>
                    <a:pt x="14110" y="17710"/>
                    <a:pt x="14098" y="17721"/>
                    <a:pt x="14098" y="17733"/>
                  </a:cubicBezTo>
                  <a:cubicBezTo>
                    <a:pt x="14086" y="17769"/>
                    <a:pt x="14074" y="17817"/>
                    <a:pt x="14074" y="17864"/>
                  </a:cubicBezTo>
                  <a:cubicBezTo>
                    <a:pt x="14050" y="17972"/>
                    <a:pt x="14038" y="18102"/>
                    <a:pt x="13979" y="18126"/>
                  </a:cubicBezTo>
                  <a:cubicBezTo>
                    <a:pt x="13955" y="18126"/>
                    <a:pt x="13943" y="18138"/>
                    <a:pt x="13931" y="18138"/>
                  </a:cubicBezTo>
                  <a:cubicBezTo>
                    <a:pt x="13917" y="18142"/>
                    <a:pt x="13904" y="18143"/>
                    <a:pt x="13892" y="18143"/>
                  </a:cubicBezTo>
                  <a:cubicBezTo>
                    <a:pt x="13861" y="18143"/>
                    <a:pt x="13834" y="18135"/>
                    <a:pt x="13800" y="18126"/>
                  </a:cubicBezTo>
                  <a:cubicBezTo>
                    <a:pt x="13764" y="18114"/>
                    <a:pt x="13740" y="18102"/>
                    <a:pt x="13705" y="18102"/>
                  </a:cubicBezTo>
                  <a:cubicBezTo>
                    <a:pt x="13681" y="18102"/>
                    <a:pt x="13657" y="18091"/>
                    <a:pt x="13621" y="18091"/>
                  </a:cubicBezTo>
                  <a:lnTo>
                    <a:pt x="13526" y="18091"/>
                  </a:lnTo>
                  <a:cubicBezTo>
                    <a:pt x="13467" y="18091"/>
                    <a:pt x="13383" y="18091"/>
                    <a:pt x="13324" y="18114"/>
                  </a:cubicBezTo>
                  <a:cubicBezTo>
                    <a:pt x="13288" y="18126"/>
                    <a:pt x="13252" y="18138"/>
                    <a:pt x="13240" y="18162"/>
                  </a:cubicBezTo>
                  <a:cubicBezTo>
                    <a:pt x="13169" y="18233"/>
                    <a:pt x="12478" y="19138"/>
                    <a:pt x="12466" y="19150"/>
                  </a:cubicBezTo>
                  <a:cubicBezTo>
                    <a:pt x="12455" y="19174"/>
                    <a:pt x="12395" y="19234"/>
                    <a:pt x="12288" y="19234"/>
                  </a:cubicBezTo>
                  <a:lnTo>
                    <a:pt x="11097" y="19234"/>
                  </a:lnTo>
                  <a:lnTo>
                    <a:pt x="12407" y="17019"/>
                  </a:lnTo>
                  <a:cubicBezTo>
                    <a:pt x="12419" y="17007"/>
                    <a:pt x="12419" y="16983"/>
                    <a:pt x="12419" y="16971"/>
                  </a:cubicBezTo>
                  <a:cubicBezTo>
                    <a:pt x="12419" y="16971"/>
                    <a:pt x="12157" y="16317"/>
                    <a:pt x="12085" y="16138"/>
                  </a:cubicBezTo>
                  <a:cubicBezTo>
                    <a:pt x="12014" y="15947"/>
                    <a:pt x="11847" y="15447"/>
                    <a:pt x="11847" y="15316"/>
                  </a:cubicBezTo>
                  <a:cubicBezTo>
                    <a:pt x="11847" y="15293"/>
                    <a:pt x="11847" y="15269"/>
                    <a:pt x="11835" y="15245"/>
                  </a:cubicBezTo>
                  <a:cubicBezTo>
                    <a:pt x="11835" y="15126"/>
                    <a:pt x="11824" y="14983"/>
                    <a:pt x="11931" y="14769"/>
                  </a:cubicBezTo>
                  <a:cubicBezTo>
                    <a:pt x="11978" y="14673"/>
                    <a:pt x="12407" y="13888"/>
                    <a:pt x="12347" y="13792"/>
                  </a:cubicBezTo>
                  <a:cubicBezTo>
                    <a:pt x="12336" y="13769"/>
                    <a:pt x="12312" y="13745"/>
                    <a:pt x="12276" y="13709"/>
                  </a:cubicBezTo>
                  <a:cubicBezTo>
                    <a:pt x="12205" y="13626"/>
                    <a:pt x="12097" y="13507"/>
                    <a:pt x="12050" y="13376"/>
                  </a:cubicBezTo>
                  <a:cubicBezTo>
                    <a:pt x="12002" y="13280"/>
                    <a:pt x="11990" y="13138"/>
                    <a:pt x="12002" y="12959"/>
                  </a:cubicBezTo>
                  <a:cubicBezTo>
                    <a:pt x="12002" y="12864"/>
                    <a:pt x="12014" y="12745"/>
                    <a:pt x="12038" y="12626"/>
                  </a:cubicBezTo>
                  <a:cubicBezTo>
                    <a:pt x="12038" y="12590"/>
                    <a:pt x="12050" y="12566"/>
                    <a:pt x="12050" y="12542"/>
                  </a:cubicBezTo>
                  <a:cubicBezTo>
                    <a:pt x="12074" y="12411"/>
                    <a:pt x="12085" y="12352"/>
                    <a:pt x="12085" y="12316"/>
                  </a:cubicBezTo>
                  <a:cubicBezTo>
                    <a:pt x="12085" y="12304"/>
                    <a:pt x="12085" y="12292"/>
                    <a:pt x="12085" y="12292"/>
                  </a:cubicBezTo>
                  <a:lnTo>
                    <a:pt x="12609" y="9637"/>
                  </a:lnTo>
                  <a:close/>
                  <a:moveTo>
                    <a:pt x="9276" y="11840"/>
                  </a:moveTo>
                  <a:cubicBezTo>
                    <a:pt x="9335" y="11852"/>
                    <a:pt x="9502" y="11971"/>
                    <a:pt x="9573" y="12030"/>
                  </a:cubicBezTo>
                  <a:cubicBezTo>
                    <a:pt x="9633" y="12066"/>
                    <a:pt x="9645" y="12078"/>
                    <a:pt x="9657" y="12090"/>
                  </a:cubicBezTo>
                  <a:cubicBezTo>
                    <a:pt x="9704" y="12102"/>
                    <a:pt x="9871" y="12137"/>
                    <a:pt x="10026" y="12137"/>
                  </a:cubicBezTo>
                  <a:cubicBezTo>
                    <a:pt x="10180" y="12137"/>
                    <a:pt x="10252" y="12185"/>
                    <a:pt x="10300" y="12221"/>
                  </a:cubicBezTo>
                  <a:cubicBezTo>
                    <a:pt x="10311" y="12233"/>
                    <a:pt x="10311" y="12245"/>
                    <a:pt x="10323" y="12245"/>
                  </a:cubicBezTo>
                  <a:cubicBezTo>
                    <a:pt x="10335" y="12257"/>
                    <a:pt x="10335" y="12257"/>
                    <a:pt x="10335" y="12257"/>
                  </a:cubicBezTo>
                  <a:cubicBezTo>
                    <a:pt x="10347" y="12268"/>
                    <a:pt x="10347" y="12268"/>
                    <a:pt x="10359" y="12268"/>
                  </a:cubicBezTo>
                  <a:cubicBezTo>
                    <a:pt x="10359" y="12280"/>
                    <a:pt x="10371" y="12280"/>
                    <a:pt x="10371" y="12280"/>
                  </a:cubicBezTo>
                  <a:cubicBezTo>
                    <a:pt x="10383" y="12280"/>
                    <a:pt x="10383" y="12292"/>
                    <a:pt x="10383" y="12292"/>
                  </a:cubicBezTo>
                  <a:cubicBezTo>
                    <a:pt x="10395" y="12292"/>
                    <a:pt x="10407" y="12292"/>
                    <a:pt x="10407" y="12304"/>
                  </a:cubicBezTo>
                  <a:lnTo>
                    <a:pt x="10419" y="12304"/>
                  </a:lnTo>
                  <a:cubicBezTo>
                    <a:pt x="10431" y="12304"/>
                    <a:pt x="10442" y="12304"/>
                    <a:pt x="10454" y="12316"/>
                  </a:cubicBezTo>
                  <a:lnTo>
                    <a:pt x="10490" y="12316"/>
                  </a:lnTo>
                  <a:cubicBezTo>
                    <a:pt x="10502" y="12328"/>
                    <a:pt x="10502" y="12328"/>
                    <a:pt x="10502" y="12328"/>
                  </a:cubicBezTo>
                  <a:lnTo>
                    <a:pt x="10681" y="12328"/>
                  </a:lnTo>
                  <a:cubicBezTo>
                    <a:pt x="10740" y="12316"/>
                    <a:pt x="10883" y="12316"/>
                    <a:pt x="11121" y="12316"/>
                  </a:cubicBezTo>
                  <a:lnTo>
                    <a:pt x="11502" y="12316"/>
                  </a:lnTo>
                  <a:cubicBezTo>
                    <a:pt x="11538" y="12316"/>
                    <a:pt x="11574" y="12316"/>
                    <a:pt x="11609" y="12328"/>
                  </a:cubicBezTo>
                  <a:lnTo>
                    <a:pt x="11990" y="12328"/>
                  </a:lnTo>
                  <a:cubicBezTo>
                    <a:pt x="11990" y="12328"/>
                    <a:pt x="11990" y="12340"/>
                    <a:pt x="11990" y="12340"/>
                  </a:cubicBezTo>
                  <a:cubicBezTo>
                    <a:pt x="11990" y="12340"/>
                    <a:pt x="11990" y="12352"/>
                    <a:pt x="11990" y="12352"/>
                  </a:cubicBezTo>
                  <a:cubicBezTo>
                    <a:pt x="11990" y="12364"/>
                    <a:pt x="11978" y="12376"/>
                    <a:pt x="11978" y="12387"/>
                  </a:cubicBezTo>
                  <a:cubicBezTo>
                    <a:pt x="11978" y="12387"/>
                    <a:pt x="11978" y="12399"/>
                    <a:pt x="11978" y="12411"/>
                  </a:cubicBezTo>
                  <a:cubicBezTo>
                    <a:pt x="11978" y="12423"/>
                    <a:pt x="11978" y="12435"/>
                    <a:pt x="11978" y="12447"/>
                  </a:cubicBezTo>
                  <a:cubicBezTo>
                    <a:pt x="11966" y="12459"/>
                    <a:pt x="11966" y="12471"/>
                    <a:pt x="11966" y="12483"/>
                  </a:cubicBezTo>
                  <a:cubicBezTo>
                    <a:pt x="11966" y="12495"/>
                    <a:pt x="11966" y="12507"/>
                    <a:pt x="11955" y="12518"/>
                  </a:cubicBezTo>
                  <a:cubicBezTo>
                    <a:pt x="11955" y="12542"/>
                    <a:pt x="11955" y="12578"/>
                    <a:pt x="11943" y="12614"/>
                  </a:cubicBezTo>
                  <a:cubicBezTo>
                    <a:pt x="11919" y="12733"/>
                    <a:pt x="11907" y="12852"/>
                    <a:pt x="11907" y="12959"/>
                  </a:cubicBezTo>
                  <a:cubicBezTo>
                    <a:pt x="11895" y="13149"/>
                    <a:pt x="11919" y="13304"/>
                    <a:pt x="11966" y="13411"/>
                  </a:cubicBezTo>
                  <a:cubicBezTo>
                    <a:pt x="12026" y="13554"/>
                    <a:pt x="12133" y="13685"/>
                    <a:pt x="12205" y="13769"/>
                  </a:cubicBezTo>
                  <a:cubicBezTo>
                    <a:pt x="12240" y="13792"/>
                    <a:pt x="12264" y="13816"/>
                    <a:pt x="12264" y="13828"/>
                  </a:cubicBezTo>
                  <a:cubicBezTo>
                    <a:pt x="12264" y="13900"/>
                    <a:pt x="12038" y="14376"/>
                    <a:pt x="11847" y="14721"/>
                  </a:cubicBezTo>
                  <a:cubicBezTo>
                    <a:pt x="11728" y="14959"/>
                    <a:pt x="11740" y="15126"/>
                    <a:pt x="11752" y="15257"/>
                  </a:cubicBezTo>
                  <a:cubicBezTo>
                    <a:pt x="11752" y="15269"/>
                    <a:pt x="11752" y="15293"/>
                    <a:pt x="11752" y="15316"/>
                  </a:cubicBezTo>
                  <a:cubicBezTo>
                    <a:pt x="11764" y="15471"/>
                    <a:pt x="11931" y="15995"/>
                    <a:pt x="12002" y="16174"/>
                  </a:cubicBezTo>
                  <a:cubicBezTo>
                    <a:pt x="12062" y="16328"/>
                    <a:pt x="12276" y="16876"/>
                    <a:pt x="12324" y="16983"/>
                  </a:cubicBezTo>
                  <a:lnTo>
                    <a:pt x="10990" y="19234"/>
                  </a:lnTo>
                  <a:lnTo>
                    <a:pt x="10323" y="19234"/>
                  </a:lnTo>
                  <a:cubicBezTo>
                    <a:pt x="10311" y="19234"/>
                    <a:pt x="10300" y="19234"/>
                    <a:pt x="10288" y="19245"/>
                  </a:cubicBezTo>
                  <a:cubicBezTo>
                    <a:pt x="10276" y="19257"/>
                    <a:pt x="10276" y="19269"/>
                    <a:pt x="10276" y="19281"/>
                  </a:cubicBezTo>
                  <a:lnTo>
                    <a:pt x="10300" y="20174"/>
                  </a:lnTo>
                  <a:lnTo>
                    <a:pt x="8287" y="20174"/>
                  </a:lnTo>
                  <a:cubicBezTo>
                    <a:pt x="8287" y="19972"/>
                    <a:pt x="8275" y="19722"/>
                    <a:pt x="8275" y="19650"/>
                  </a:cubicBezTo>
                  <a:cubicBezTo>
                    <a:pt x="8275" y="19638"/>
                    <a:pt x="8275" y="19626"/>
                    <a:pt x="8275" y="19626"/>
                  </a:cubicBezTo>
                  <a:cubicBezTo>
                    <a:pt x="8275" y="19615"/>
                    <a:pt x="8275" y="19591"/>
                    <a:pt x="8275" y="19543"/>
                  </a:cubicBezTo>
                  <a:cubicBezTo>
                    <a:pt x="8275" y="19507"/>
                    <a:pt x="8275" y="19472"/>
                    <a:pt x="8275" y="19436"/>
                  </a:cubicBezTo>
                  <a:cubicBezTo>
                    <a:pt x="8287" y="19257"/>
                    <a:pt x="8287" y="19103"/>
                    <a:pt x="8287" y="19007"/>
                  </a:cubicBezTo>
                  <a:cubicBezTo>
                    <a:pt x="8287" y="18972"/>
                    <a:pt x="8287" y="18948"/>
                    <a:pt x="8287" y="18936"/>
                  </a:cubicBezTo>
                  <a:lnTo>
                    <a:pt x="8275" y="18888"/>
                  </a:lnTo>
                  <a:cubicBezTo>
                    <a:pt x="8240" y="18531"/>
                    <a:pt x="8216" y="18281"/>
                    <a:pt x="8192" y="18091"/>
                  </a:cubicBezTo>
                  <a:cubicBezTo>
                    <a:pt x="8192" y="18055"/>
                    <a:pt x="8180" y="18019"/>
                    <a:pt x="8180" y="17983"/>
                  </a:cubicBezTo>
                  <a:cubicBezTo>
                    <a:pt x="8180" y="17960"/>
                    <a:pt x="8180" y="17924"/>
                    <a:pt x="8168" y="17900"/>
                  </a:cubicBezTo>
                  <a:cubicBezTo>
                    <a:pt x="8168" y="17864"/>
                    <a:pt x="8168" y="17829"/>
                    <a:pt x="8168" y="17805"/>
                  </a:cubicBezTo>
                  <a:cubicBezTo>
                    <a:pt x="8168" y="17793"/>
                    <a:pt x="8156" y="17781"/>
                    <a:pt x="8156" y="17769"/>
                  </a:cubicBezTo>
                  <a:cubicBezTo>
                    <a:pt x="8156" y="17674"/>
                    <a:pt x="8156" y="17638"/>
                    <a:pt x="8156" y="17614"/>
                  </a:cubicBezTo>
                  <a:cubicBezTo>
                    <a:pt x="8156" y="17495"/>
                    <a:pt x="8204" y="17150"/>
                    <a:pt x="8275" y="17007"/>
                  </a:cubicBezTo>
                  <a:cubicBezTo>
                    <a:pt x="8299" y="16948"/>
                    <a:pt x="8335" y="16888"/>
                    <a:pt x="8371" y="16829"/>
                  </a:cubicBezTo>
                  <a:cubicBezTo>
                    <a:pt x="8418" y="16757"/>
                    <a:pt x="8466" y="16686"/>
                    <a:pt x="8490" y="16602"/>
                  </a:cubicBezTo>
                  <a:cubicBezTo>
                    <a:pt x="8526" y="16448"/>
                    <a:pt x="8442" y="16186"/>
                    <a:pt x="8406" y="16138"/>
                  </a:cubicBezTo>
                  <a:cubicBezTo>
                    <a:pt x="8383" y="16114"/>
                    <a:pt x="8359" y="16102"/>
                    <a:pt x="8323" y="16102"/>
                  </a:cubicBezTo>
                  <a:cubicBezTo>
                    <a:pt x="8275" y="16102"/>
                    <a:pt x="8192" y="16126"/>
                    <a:pt x="8121" y="16150"/>
                  </a:cubicBezTo>
                  <a:cubicBezTo>
                    <a:pt x="8097" y="16162"/>
                    <a:pt x="8073" y="16162"/>
                    <a:pt x="8061" y="16162"/>
                  </a:cubicBezTo>
                  <a:cubicBezTo>
                    <a:pt x="8061" y="16162"/>
                    <a:pt x="8014" y="16150"/>
                    <a:pt x="7918" y="15936"/>
                  </a:cubicBezTo>
                  <a:cubicBezTo>
                    <a:pt x="7847" y="15757"/>
                    <a:pt x="7704" y="15674"/>
                    <a:pt x="7549" y="15626"/>
                  </a:cubicBezTo>
                  <a:cubicBezTo>
                    <a:pt x="7537" y="15614"/>
                    <a:pt x="7525" y="15614"/>
                    <a:pt x="7502" y="15614"/>
                  </a:cubicBezTo>
                  <a:cubicBezTo>
                    <a:pt x="7502" y="15602"/>
                    <a:pt x="7490" y="15602"/>
                    <a:pt x="7490" y="15602"/>
                  </a:cubicBezTo>
                  <a:cubicBezTo>
                    <a:pt x="7478" y="15602"/>
                    <a:pt x="7466" y="15602"/>
                    <a:pt x="7454" y="15590"/>
                  </a:cubicBezTo>
                  <a:lnTo>
                    <a:pt x="7430" y="15590"/>
                  </a:lnTo>
                  <a:cubicBezTo>
                    <a:pt x="7418" y="15590"/>
                    <a:pt x="7406" y="15590"/>
                    <a:pt x="7394" y="15578"/>
                  </a:cubicBezTo>
                  <a:lnTo>
                    <a:pt x="7371" y="15578"/>
                  </a:lnTo>
                  <a:cubicBezTo>
                    <a:pt x="7371" y="15578"/>
                    <a:pt x="7371" y="15566"/>
                    <a:pt x="7371" y="15566"/>
                  </a:cubicBezTo>
                  <a:cubicBezTo>
                    <a:pt x="7371" y="15543"/>
                    <a:pt x="7371" y="15519"/>
                    <a:pt x="7371" y="15495"/>
                  </a:cubicBezTo>
                  <a:cubicBezTo>
                    <a:pt x="7359" y="15459"/>
                    <a:pt x="7359" y="15435"/>
                    <a:pt x="7359" y="15412"/>
                  </a:cubicBezTo>
                  <a:cubicBezTo>
                    <a:pt x="7359" y="15400"/>
                    <a:pt x="7359" y="15400"/>
                    <a:pt x="7359" y="15400"/>
                  </a:cubicBezTo>
                  <a:cubicBezTo>
                    <a:pt x="7359" y="15364"/>
                    <a:pt x="7359" y="15340"/>
                    <a:pt x="7359" y="15316"/>
                  </a:cubicBezTo>
                  <a:cubicBezTo>
                    <a:pt x="7359" y="15305"/>
                    <a:pt x="7359" y="15305"/>
                    <a:pt x="7359" y="15293"/>
                  </a:cubicBezTo>
                  <a:cubicBezTo>
                    <a:pt x="7359" y="15269"/>
                    <a:pt x="7359" y="15245"/>
                    <a:pt x="7347" y="15221"/>
                  </a:cubicBezTo>
                  <a:cubicBezTo>
                    <a:pt x="7347" y="15197"/>
                    <a:pt x="7347" y="15185"/>
                    <a:pt x="7347" y="15174"/>
                  </a:cubicBezTo>
                  <a:cubicBezTo>
                    <a:pt x="7347" y="15150"/>
                    <a:pt x="7347" y="15138"/>
                    <a:pt x="7347" y="15114"/>
                  </a:cubicBezTo>
                  <a:cubicBezTo>
                    <a:pt x="7347" y="15102"/>
                    <a:pt x="7347" y="15078"/>
                    <a:pt x="7347" y="15066"/>
                  </a:cubicBezTo>
                  <a:cubicBezTo>
                    <a:pt x="7347" y="15043"/>
                    <a:pt x="7335" y="15019"/>
                    <a:pt x="7335" y="15007"/>
                  </a:cubicBezTo>
                  <a:cubicBezTo>
                    <a:pt x="7335" y="14983"/>
                    <a:pt x="7335" y="14959"/>
                    <a:pt x="7335" y="14935"/>
                  </a:cubicBezTo>
                  <a:cubicBezTo>
                    <a:pt x="7335" y="14924"/>
                    <a:pt x="7335" y="14912"/>
                    <a:pt x="7335" y="14900"/>
                  </a:cubicBezTo>
                  <a:cubicBezTo>
                    <a:pt x="7335" y="14876"/>
                    <a:pt x="7335" y="14840"/>
                    <a:pt x="7323" y="14816"/>
                  </a:cubicBezTo>
                  <a:cubicBezTo>
                    <a:pt x="7323" y="14804"/>
                    <a:pt x="7323" y="14804"/>
                    <a:pt x="7323" y="14793"/>
                  </a:cubicBezTo>
                  <a:cubicBezTo>
                    <a:pt x="7323" y="14697"/>
                    <a:pt x="7311" y="14590"/>
                    <a:pt x="7311" y="14507"/>
                  </a:cubicBezTo>
                  <a:cubicBezTo>
                    <a:pt x="7299" y="14447"/>
                    <a:pt x="7299" y="14400"/>
                    <a:pt x="7299" y="14364"/>
                  </a:cubicBezTo>
                  <a:cubicBezTo>
                    <a:pt x="7287" y="14292"/>
                    <a:pt x="7287" y="14257"/>
                    <a:pt x="7287" y="14245"/>
                  </a:cubicBezTo>
                  <a:cubicBezTo>
                    <a:pt x="7228" y="13983"/>
                    <a:pt x="7192" y="13781"/>
                    <a:pt x="7192" y="13745"/>
                  </a:cubicBezTo>
                  <a:cubicBezTo>
                    <a:pt x="7204" y="13733"/>
                    <a:pt x="7240" y="13685"/>
                    <a:pt x="7478" y="13542"/>
                  </a:cubicBezTo>
                  <a:cubicBezTo>
                    <a:pt x="7561" y="13495"/>
                    <a:pt x="7561" y="13316"/>
                    <a:pt x="7549" y="13138"/>
                  </a:cubicBezTo>
                  <a:lnTo>
                    <a:pt x="7549" y="13090"/>
                  </a:lnTo>
                  <a:cubicBezTo>
                    <a:pt x="7549" y="13078"/>
                    <a:pt x="7549" y="13078"/>
                    <a:pt x="7561" y="13066"/>
                  </a:cubicBezTo>
                  <a:cubicBezTo>
                    <a:pt x="7573" y="13054"/>
                    <a:pt x="7597" y="13019"/>
                    <a:pt x="7644" y="12971"/>
                  </a:cubicBezTo>
                  <a:cubicBezTo>
                    <a:pt x="7668" y="12947"/>
                    <a:pt x="7704" y="12923"/>
                    <a:pt x="7728" y="12899"/>
                  </a:cubicBezTo>
                  <a:cubicBezTo>
                    <a:pt x="7740" y="12888"/>
                    <a:pt x="7906" y="12757"/>
                    <a:pt x="8014" y="12614"/>
                  </a:cubicBezTo>
                  <a:cubicBezTo>
                    <a:pt x="8121" y="12471"/>
                    <a:pt x="8216" y="12328"/>
                    <a:pt x="8240" y="12221"/>
                  </a:cubicBezTo>
                  <a:cubicBezTo>
                    <a:pt x="8240" y="12209"/>
                    <a:pt x="8240" y="12197"/>
                    <a:pt x="8264" y="12173"/>
                  </a:cubicBezTo>
                  <a:lnTo>
                    <a:pt x="8275" y="12173"/>
                  </a:lnTo>
                  <a:cubicBezTo>
                    <a:pt x="8323" y="12126"/>
                    <a:pt x="8406" y="12078"/>
                    <a:pt x="8478" y="12030"/>
                  </a:cubicBezTo>
                  <a:cubicBezTo>
                    <a:pt x="8526" y="12006"/>
                    <a:pt x="8573" y="11971"/>
                    <a:pt x="8609" y="11947"/>
                  </a:cubicBezTo>
                  <a:cubicBezTo>
                    <a:pt x="8668" y="11899"/>
                    <a:pt x="9061" y="11840"/>
                    <a:pt x="9228" y="11840"/>
                  </a:cubicBezTo>
                  <a:close/>
                  <a:moveTo>
                    <a:pt x="5466" y="15531"/>
                  </a:moveTo>
                  <a:cubicBezTo>
                    <a:pt x="5537" y="15543"/>
                    <a:pt x="5620" y="15555"/>
                    <a:pt x="5704" y="15566"/>
                  </a:cubicBezTo>
                  <a:cubicBezTo>
                    <a:pt x="5728" y="15566"/>
                    <a:pt x="5763" y="15566"/>
                    <a:pt x="5787" y="15578"/>
                  </a:cubicBezTo>
                  <a:cubicBezTo>
                    <a:pt x="5870" y="15578"/>
                    <a:pt x="5942" y="15590"/>
                    <a:pt x="6013" y="15602"/>
                  </a:cubicBezTo>
                  <a:cubicBezTo>
                    <a:pt x="6073" y="15602"/>
                    <a:pt x="6120" y="15614"/>
                    <a:pt x="6156" y="15614"/>
                  </a:cubicBezTo>
                  <a:cubicBezTo>
                    <a:pt x="6228" y="15614"/>
                    <a:pt x="6311" y="15602"/>
                    <a:pt x="6406" y="15602"/>
                  </a:cubicBezTo>
                  <a:cubicBezTo>
                    <a:pt x="6466" y="15602"/>
                    <a:pt x="6537" y="15590"/>
                    <a:pt x="6609" y="15590"/>
                  </a:cubicBezTo>
                  <a:lnTo>
                    <a:pt x="6716" y="15590"/>
                  </a:lnTo>
                  <a:cubicBezTo>
                    <a:pt x="6871" y="15590"/>
                    <a:pt x="7109" y="15614"/>
                    <a:pt x="7323" y="15662"/>
                  </a:cubicBezTo>
                  <a:cubicBezTo>
                    <a:pt x="7406" y="15674"/>
                    <a:pt x="7478" y="15697"/>
                    <a:pt x="7525" y="15709"/>
                  </a:cubicBezTo>
                  <a:cubicBezTo>
                    <a:pt x="7668" y="15757"/>
                    <a:pt x="7775" y="15828"/>
                    <a:pt x="7835" y="15971"/>
                  </a:cubicBezTo>
                  <a:cubicBezTo>
                    <a:pt x="7942" y="16221"/>
                    <a:pt x="8014" y="16257"/>
                    <a:pt x="8073" y="16257"/>
                  </a:cubicBezTo>
                  <a:cubicBezTo>
                    <a:pt x="8085" y="16257"/>
                    <a:pt x="8121" y="16245"/>
                    <a:pt x="8156" y="16233"/>
                  </a:cubicBezTo>
                  <a:cubicBezTo>
                    <a:pt x="8204" y="16221"/>
                    <a:pt x="8275" y="16197"/>
                    <a:pt x="8335" y="16197"/>
                  </a:cubicBezTo>
                  <a:cubicBezTo>
                    <a:pt x="8359" y="16245"/>
                    <a:pt x="8430" y="16471"/>
                    <a:pt x="8406" y="16578"/>
                  </a:cubicBezTo>
                  <a:cubicBezTo>
                    <a:pt x="8383" y="16650"/>
                    <a:pt x="8335" y="16721"/>
                    <a:pt x="8299" y="16781"/>
                  </a:cubicBezTo>
                  <a:cubicBezTo>
                    <a:pt x="8264" y="16840"/>
                    <a:pt x="8216" y="16900"/>
                    <a:pt x="8192" y="16971"/>
                  </a:cubicBezTo>
                  <a:cubicBezTo>
                    <a:pt x="8121" y="17138"/>
                    <a:pt x="8061" y="17483"/>
                    <a:pt x="8061" y="17614"/>
                  </a:cubicBezTo>
                  <a:cubicBezTo>
                    <a:pt x="8061" y="17698"/>
                    <a:pt x="8109" y="18126"/>
                    <a:pt x="8192" y="18888"/>
                  </a:cubicBezTo>
                  <a:lnTo>
                    <a:pt x="8192" y="18948"/>
                  </a:lnTo>
                  <a:cubicBezTo>
                    <a:pt x="8204" y="18995"/>
                    <a:pt x="8192" y="19388"/>
                    <a:pt x="8192" y="19543"/>
                  </a:cubicBezTo>
                  <a:cubicBezTo>
                    <a:pt x="8192" y="19591"/>
                    <a:pt x="8180" y="19615"/>
                    <a:pt x="8180" y="19626"/>
                  </a:cubicBezTo>
                  <a:lnTo>
                    <a:pt x="8180" y="19638"/>
                  </a:lnTo>
                  <a:cubicBezTo>
                    <a:pt x="8180" y="19638"/>
                    <a:pt x="8192" y="19638"/>
                    <a:pt x="8192" y="19650"/>
                  </a:cubicBezTo>
                  <a:cubicBezTo>
                    <a:pt x="8192" y="19662"/>
                    <a:pt x="8192" y="19662"/>
                    <a:pt x="8192" y="19662"/>
                  </a:cubicBezTo>
                  <a:cubicBezTo>
                    <a:pt x="8192" y="19674"/>
                    <a:pt x="8192" y="19674"/>
                    <a:pt x="8192" y="19674"/>
                  </a:cubicBezTo>
                  <a:cubicBezTo>
                    <a:pt x="8192" y="19698"/>
                    <a:pt x="8192" y="19722"/>
                    <a:pt x="8192" y="19757"/>
                  </a:cubicBezTo>
                  <a:cubicBezTo>
                    <a:pt x="8192" y="19888"/>
                    <a:pt x="8192" y="20055"/>
                    <a:pt x="8204" y="20174"/>
                  </a:cubicBezTo>
                  <a:lnTo>
                    <a:pt x="7585" y="20174"/>
                  </a:lnTo>
                  <a:cubicBezTo>
                    <a:pt x="7561" y="20174"/>
                    <a:pt x="7537" y="20186"/>
                    <a:pt x="7537" y="20210"/>
                  </a:cubicBezTo>
                  <a:lnTo>
                    <a:pt x="7537" y="21710"/>
                  </a:lnTo>
                  <a:lnTo>
                    <a:pt x="6442" y="21758"/>
                  </a:lnTo>
                  <a:cubicBezTo>
                    <a:pt x="6454" y="21722"/>
                    <a:pt x="6466" y="21674"/>
                    <a:pt x="6478" y="21627"/>
                  </a:cubicBezTo>
                  <a:cubicBezTo>
                    <a:pt x="6478" y="21615"/>
                    <a:pt x="6490" y="21591"/>
                    <a:pt x="6490" y="21567"/>
                  </a:cubicBezTo>
                  <a:cubicBezTo>
                    <a:pt x="6490" y="21567"/>
                    <a:pt x="6490" y="21567"/>
                    <a:pt x="6490" y="21555"/>
                  </a:cubicBezTo>
                  <a:cubicBezTo>
                    <a:pt x="6501" y="21543"/>
                    <a:pt x="6501" y="21531"/>
                    <a:pt x="6501" y="21508"/>
                  </a:cubicBezTo>
                  <a:cubicBezTo>
                    <a:pt x="6501" y="21508"/>
                    <a:pt x="6513" y="21496"/>
                    <a:pt x="6513" y="21484"/>
                  </a:cubicBezTo>
                  <a:lnTo>
                    <a:pt x="6513" y="21460"/>
                  </a:lnTo>
                  <a:cubicBezTo>
                    <a:pt x="6525" y="21448"/>
                    <a:pt x="6525" y="21436"/>
                    <a:pt x="6525" y="21424"/>
                  </a:cubicBezTo>
                  <a:cubicBezTo>
                    <a:pt x="6525" y="21412"/>
                    <a:pt x="6525" y="21400"/>
                    <a:pt x="6537" y="21389"/>
                  </a:cubicBezTo>
                  <a:cubicBezTo>
                    <a:pt x="6537" y="21389"/>
                    <a:pt x="6537" y="21377"/>
                    <a:pt x="6537" y="21365"/>
                  </a:cubicBezTo>
                  <a:cubicBezTo>
                    <a:pt x="6537" y="21353"/>
                    <a:pt x="6549" y="21341"/>
                    <a:pt x="6549" y="21329"/>
                  </a:cubicBezTo>
                  <a:cubicBezTo>
                    <a:pt x="6549" y="21329"/>
                    <a:pt x="6549" y="21317"/>
                    <a:pt x="6549" y="21305"/>
                  </a:cubicBezTo>
                  <a:cubicBezTo>
                    <a:pt x="6561" y="21293"/>
                    <a:pt x="6561" y="21270"/>
                    <a:pt x="6561" y="21258"/>
                  </a:cubicBezTo>
                  <a:cubicBezTo>
                    <a:pt x="6561" y="21258"/>
                    <a:pt x="6561" y="21246"/>
                    <a:pt x="6561" y="21246"/>
                  </a:cubicBezTo>
                  <a:cubicBezTo>
                    <a:pt x="6573" y="21234"/>
                    <a:pt x="6573" y="21222"/>
                    <a:pt x="6573" y="21210"/>
                  </a:cubicBezTo>
                  <a:cubicBezTo>
                    <a:pt x="6573" y="21198"/>
                    <a:pt x="6573" y="21198"/>
                    <a:pt x="6573" y="21186"/>
                  </a:cubicBezTo>
                  <a:cubicBezTo>
                    <a:pt x="6573" y="21186"/>
                    <a:pt x="6585" y="21174"/>
                    <a:pt x="6585" y="21162"/>
                  </a:cubicBezTo>
                  <a:lnTo>
                    <a:pt x="6585" y="21150"/>
                  </a:lnTo>
                  <a:cubicBezTo>
                    <a:pt x="6585" y="21139"/>
                    <a:pt x="6585" y="21127"/>
                    <a:pt x="6585" y="21127"/>
                  </a:cubicBezTo>
                  <a:cubicBezTo>
                    <a:pt x="6585" y="21115"/>
                    <a:pt x="6585" y="21115"/>
                    <a:pt x="6585" y="21115"/>
                  </a:cubicBezTo>
                  <a:cubicBezTo>
                    <a:pt x="6597" y="21103"/>
                    <a:pt x="6597" y="21091"/>
                    <a:pt x="6597" y="21091"/>
                  </a:cubicBezTo>
                  <a:cubicBezTo>
                    <a:pt x="6597" y="21091"/>
                    <a:pt x="6597" y="21079"/>
                    <a:pt x="6597" y="21079"/>
                  </a:cubicBezTo>
                  <a:cubicBezTo>
                    <a:pt x="6597" y="21067"/>
                    <a:pt x="6597" y="21067"/>
                    <a:pt x="6597" y="21067"/>
                  </a:cubicBezTo>
                  <a:cubicBezTo>
                    <a:pt x="6597" y="21055"/>
                    <a:pt x="6597" y="21031"/>
                    <a:pt x="6585" y="21019"/>
                  </a:cubicBezTo>
                  <a:cubicBezTo>
                    <a:pt x="6573" y="20960"/>
                    <a:pt x="6549" y="20865"/>
                    <a:pt x="6501" y="20710"/>
                  </a:cubicBezTo>
                  <a:cubicBezTo>
                    <a:pt x="6466" y="20603"/>
                    <a:pt x="6430" y="20472"/>
                    <a:pt x="6394" y="20353"/>
                  </a:cubicBezTo>
                  <a:cubicBezTo>
                    <a:pt x="6382" y="20305"/>
                    <a:pt x="6370" y="20269"/>
                    <a:pt x="6359" y="20222"/>
                  </a:cubicBezTo>
                  <a:cubicBezTo>
                    <a:pt x="6323" y="20067"/>
                    <a:pt x="6251" y="19924"/>
                    <a:pt x="6192" y="19793"/>
                  </a:cubicBezTo>
                  <a:cubicBezTo>
                    <a:pt x="6109" y="19638"/>
                    <a:pt x="6049" y="19495"/>
                    <a:pt x="6061" y="19400"/>
                  </a:cubicBezTo>
                  <a:cubicBezTo>
                    <a:pt x="6073" y="19353"/>
                    <a:pt x="6097" y="19293"/>
                    <a:pt x="6109" y="19234"/>
                  </a:cubicBezTo>
                  <a:cubicBezTo>
                    <a:pt x="6156" y="19091"/>
                    <a:pt x="6216" y="18936"/>
                    <a:pt x="6156" y="18769"/>
                  </a:cubicBezTo>
                  <a:cubicBezTo>
                    <a:pt x="6120" y="18674"/>
                    <a:pt x="6037" y="18579"/>
                    <a:pt x="5954" y="18472"/>
                  </a:cubicBezTo>
                  <a:cubicBezTo>
                    <a:pt x="5859" y="18352"/>
                    <a:pt x="5751" y="18222"/>
                    <a:pt x="5704" y="18067"/>
                  </a:cubicBezTo>
                  <a:cubicBezTo>
                    <a:pt x="5668" y="17936"/>
                    <a:pt x="5632" y="17781"/>
                    <a:pt x="5597" y="17638"/>
                  </a:cubicBezTo>
                  <a:cubicBezTo>
                    <a:pt x="5561" y="17483"/>
                    <a:pt x="5537" y="17317"/>
                    <a:pt x="5489" y="17174"/>
                  </a:cubicBezTo>
                  <a:cubicBezTo>
                    <a:pt x="5466" y="17102"/>
                    <a:pt x="5442" y="17007"/>
                    <a:pt x="5406" y="16876"/>
                  </a:cubicBezTo>
                  <a:cubicBezTo>
                    <a:pt x="5394" y="16805"/>
                    <a:pt x="5370" y="16733"/>
                    <a:pt x="5358" y="16674"/>
                  </a:cubicBezTo>
                  <a:cubicBezTo>
                    <a:pt x="5347" y="16626"/>
                    <a:pt x="5347" y="16578"/>
                    <a:pt x="5335" y="16531"/>
                  </a:cubicBezTo>
                  <a:cubicBezTo>
                    <a:pt x="5311" y="16400"/>
                    <a:pt x="5287" y="16317"/>
                    <a:pt x="5287" y="16305"/>
                  </a:cubicBezTo>
                  <a:cubicBezTo>
                    <a:pt x="5287" y="16305"/>
                    <a:pt x="5251" y="16102"/>
                    <a:pt x="5204" y="15971"/>
                  </a:cubicBezTo>
                  <a:cubicBezTo>
                    <a:pt x="5204" y="15959"/>
                    <a:pt x="5192" y="15936"/>
                    <a:pt x="5180" y="15912"/>
                  </a:cubicBezTo>
                  <a:cubicBezTo>
                    <a:pt x="5168" y="15888"/>
                    <a:pt x="5168" y="15864"/>
                    <a:pt x="5156" y="15840"/>
                  </a:cubicBezTo>
                  <a:cubicBezTo>
                    <a:pt x="5144" y="15805"/>
                    <a:pt x="5132" y="15781"/>
                    <a:pt x="5132" y="15745"/>
                  </a:cubicBezTo>
                  <a:lnTo>
                    <a:pt x="5120" y="15733"/>
                  </a:lnTo>
                  <a:cubicBezTo>
                    <a:pt x="5120" y="15721"/>
                    <a:pt x="5120" y="15721"/>
                    <a:pt x="5120" y="15709"/>
                  </a:cubicBezTo>
                  <a:cubicBezTo>
                    <a:pt x="5120" y="15697"/>
                    <a:pt x="5120" y="15686"/>
                    <a:pt x="5132" y="15686"/>
                  </a:cubicBezTo>
                  <a:cubicBezTo>
                    <a:pt x="5144" y="15674"/>
                    <a:pt x="5156" y="15662"/>
                    <a:pt x="5168" y="15650"/>
                  </a:cubicBezTo>
                  <a:cubicBezTo>
                    <a:pt x="5180" y="15638"/>
                    <a:pt x="5192" y="15626"/>
                    <a:pt x="5204" y="15614"/>
                  </a:cubicBezTo>
                  <a:cubicBezTo>
                    <a:pt x="5216" y="15614"/>
                    <a:pt x="5216" y="15614"/>
                    <a:pt x="5216" y="15602"/>
                  </a:cubicBezTo>
                  <a:cubicBezTo>
                    <a:pt x="5227" y="15602"/>
                    <a:pt x="5251" y="15590"/>
                    <a:pt x="5263" y="15578"/>
                  </a:cubicBezTo>
                  <a:cubicBezTo>
                    <a:pt x="5263" y="15578"/>
                    <a:pt x="5275" y="15566"/>
                    <a:pt x="5275" y="15566"/>
                  </a:cubicBezTo>
                  <a:cubicBezTo>
                    <a:pt x="5299" y="15555"/>
                    <a:pt x="5311" y="15555"/>
                    <a:pt x="5335" y="15543"/>
                  </a:cubicBezTo>
                  <a:lnTo>
                    <a:pt x="5347" y="15543"/>
                  </a:lnTo>
                  <a:cubicBezTo>
                    <a:pt x="5370" y="15543"/>
                    <a:pt x="5394" y="15531"/>
                    <a:pt x="5418" y="15531"/>
                  </a:cubicBezTo>
                  <a:close/>
                  <a:moveTo>
                    <a:pt x="2596" y="15876"/>
                  </a:moveTo>
                  <a:cubicBezTo>
                    <a:pt x="2691" y="15876"/>
                    <a:pt x="2799" y="15900"/>
                    <a:pt x="2894" y="15924"/>
                  </a:cubicBezTo>
                  <a:cubicBezTo>
                    <a:pt x="2965" y="15936"/>
                    <a:pt x="3037" y="15947"/>
                    <a:pt x="3096" y="15959"/>
                  </a:cubicBezTo>
                  <a:cubicBezTo>
                    <a:pt x="3227" y="15971"/>
                    <a:pt x="3311" y="16043"/>
                    <a:pt x="3370" y="16114"/>
                  </a:cubicBezTo>
                  <a:cubicBezTo>
                    <a:pt x="3418" y="16162"/>
                    <a:pt x="3465" y="16197"/>
                    <a:pt x="3513" y="16209"/>
                  </a:cubicBezTo>
                  <a:lnTo>
                    <a:pt x="3549" y="16209"/>
                  </a:lnTo>
                  <a:cubicBezTo>
                    <a:pt x="3692" y="16209"/>
                    <a:pt x="4144" y="16055"/>
                    <a:pt x="4299" y="15971"/>
                  </a:cubicBezTo>
                  <a:cubicBezTo>
                    <a:pt x="4323" y="15959"/>
                    <a:pt x="4346" y="15959"/>
                    <a:pt x="4370" y="15959"/>
                  </a:cubicBezTo>
                  <a:cubicBezTo>
                    <a:pt x="4501" y="15959"/>
                    <a:pt x="4668" y="16078"/>
                    <a:pt x="4811" y="16174"/>
                  </a:cubicBezTo>
                  <a:cubicBezTo>
                    <a:pt x="4846" y="16197"/>
                    <a:pt x="4882" y="16221"/>
                    <a:pt x="4906" y="16233"/>
                  </a:cubicBezTo>
                  <a:cubicBezTo>
                    <a:pt x="4942" y="16257"/>
                    <a:pt x="4966" y="16269"/>
                    <a:pt x="5001" y="16281"/>
                  </a:cubicBezTo>
                  <a:cubicBezTo>
                    <a:pt x="5001" y="16281"/>
                    <a:pt x="5013" y="16293"/>
                    <a:pt x="5013" y="16293"/>
                  </a:cubicBezTo>
                  <a:cubicBezTo>
                    <a:pt x="5037" y="16305"/>
                    <a:pt x="5061" y="16317"/>
                    <a:pt x="5085" y="16317"/>
                  </a:cubicBezTo>
                  <a:cubicBezTo>
                    <a:pt x="5085" y="16317"/>
                    <a:pt x="5085" y="16328"/>
                    <a:pt x="5085" y="16328"/>
                  </a:cubicBezTo>
                  <a:cubicBezTo>
                    <a:pt x="5108" y="16328"/>
                    <a:pt x="5132" y="16340"/>
                    <a:pt x="5156" y="16340"/>
                  </a:cubicBezTo>
                  <a:cubicBezTo>
                    <a:pt x="5156" y="16340"/>
                    <a:pt x="5156" y="16352"/>
                    <a:pt x="5168" y="16352"/>
                  </a:cubicBezTo>
                  <a:lnTo>
                    <a:pt x="5204" y="16352"/>
                  </a:lnTo>
                  <a:cubicBezTo>
                    <a:pt x="5204" y="16364"/>
                    <a:pt x="5204" y="16364"/>
                    <a:pt x="5204" y="16364"/>
                  </a:cubicBezTo>
                  <a:cubicBezTo>
                    <a:pt x="5204" y="16376"/>
                    <a:pt x="5204" y="16376"/>
                    <a:pt x="5216" y="16388"/>
                  </a:cubicBezTo>
                  <a:cubicBezTo>
                    <a:pt x="5216" y="16400"/>
                    <a:pt x="5216" y="16400"/>
                    <a:pt x="5216" y="16412"/>
                  </a:cubicBezTo>
                  <a:cubicBezTo>
                    <a:pt x="5216" y="16424"/>
                    <a:pt x="5216" y="16436"/>
                    <a:pt x="5216" y="16448"/>
                  </a:cubicBezTo>
                  <a:cubicBezTo>
                    <a:pt x="5227" y="16459"/>
                    <a:pt x="5227" y="16471"/>
                    <a:pt x="5227" y="16495"/>
                  </a:cubicBezTo>
                  <a:cubicBezTo>
                    <a:pt x="5239" y="16507"/>
                    <a:pt x="5239" y="16519"/>
                    <a:pt x="5239" y="16531"/>
                  </a:cubicBezTo>
                  <a:cubicBezTo>
                    <a:pt x="5239" y="16555"/>
                    <a:pt x="5251" y="16567"/>
                    <a:pt x="5251" y="16578"/>
                  </a:cubicBezTo>
                  <a:cubicBezTo>
                    <a:pt x="5251" y="16590"/>
                    <a:pt x="5251" y="16602"/>
                    <a:pt x="5251" y="16626"/>
                  </a:cubicBezTo>
                  <a:cubicBezTo>
                    <a:pt x="5263" y="16638"/>
                    <a:pt x="5263" y="16650"/>
                    <a:pt x="5263" y="16674"/>
                  </a:cubicBezTo>
                  <a:cubicBezTo>
                    <a:pt x="5275" y="16686"/>
                    <a:pt x="5275" y="16698"/>
                    <a:pt x="5275" y="16709"/>
                  </a:cubicBezTo>
                  <a:cubicBezTo>
                    <a:pt x="5275" y="16721"/>
                    <a:pt x="5287" y="16745"/>
                    <a:pt x="5287" y="16757"/>
                  </a:cubicBezTo>
                  <a:cubicBezTo>
                    <a:pt x="5287" y="16781"/>
                    <a:pt x="5299" y="16793"/>
                    <a:pt x="5299" y="16805"/>
                  </a:cubicBezTo>
                  <a:cubicBezTo>
                    <a:pt x="5299" y="16829"/>
                    <a:pt x="5311" y="16864"/>
                    <a:pt x="5311" y="16888"/>
                  </a:cubicBezTo>
                  <a:cubicBezTo>
                    <a:pt x="5347" y="17031"/>
                    <a:pt x="5370" y="17126"/>
                    <a:pt x="5394" y="17210"/>
                  </a:cubicBezTo>
                  <a:cubicBezTo>
                    <a:pt x="5442" y="17340"/>
                    <a:pt x="5478" y="17495"/>
                    <a:pt x="5513" y="17650"/>
                  </a:cubicBezTo>
                  <a:cubicBezTo>
                    <a:pt x="5537" y="17805"/>
                    <a:pt x="5573" y="17960"/>
                    <a:pt x="5620" y="18102"/>
                  </a:cubicBezTo>
                  <a:cubicBezTo>
                    <a:pt x="5632" y="18138"/>
                    <a:pt x="5644" y="18174"/>
                    <a:pt x="5668" y="18222"/>
                  </a:cubicBezTo>
                  <a:cubicBezTo>
                    <a:pt x="5728" y="18341"/>
                    <a:pt x="5811" y="18436"/>
                    <a:pt x="5894" y="18531"/>
                  </a:cubicBezTo>
                  <a:cubicBezTo>
                    <a:pt x="5942" y="18603"/>
                    <a:pt x="6001" y="18674"/>
                    <a:pt x="6037" y="18745"/>
                  </a:cubicBezTo>
                  <a:cubicBezTo>
                    <a:pt x="6049" y="18757"/>
                    <a:pt x="6061" y="18781"/>
                    <a:pt x="6073" y="18805"/>
                  </a:cubicBezTo>
                  <a:cubicBezTo>
                    <a:pt x="6120" y="18936"/>
                    <a:pt x="6073" y="19067"/>
                    <a:pt x="6025" y="19198"/>
                  </a:cubicBezTo>
                  <a:cubicBezTo>
                    <a:pt x="6001" y="19257"/>
                    <a:pt x="5978" y="19329"/>
                    <a:pt x="5978" y="19388"/>
                  </a:cubicBezTo>
                  <a:cubicBezTo>
                    <a:pt x="5954" y="19507"/>
                    <a:pt x="6025" y="19662"/>
                    <a:pt x="6109" y="19829"/>
                  </a:cubicBezTo>
                  <a:cubicBezTo>
                    <a:pt x="6168" y="19960"/>
                    <a:pt x="6228" y="20103"/>
                    <a:pt x="6275" y="20246"/>
                  </a:cubicBezTo>
                  <a:cubicBezTo>
                    <a:pt x="6311" y="20412"/>
                    <a:pt x="6370" y="20591"/>
                    <a:pt x="6418" y="20746"/>
                  </a:cubicBezTo>
                  <a:cubicBezTo>
                    <a:pt x="6454" y="20889"/>
                    <a:pt x="6501" y="21031"/>
                    <a:pt x="6501" y="21067"/>
                  </a:cubicBezTo>
                  <a:cubicBezTo>
                    <a:pt x="6501" y="21067"/>
                    <a:pt x="6501" y="21091"/>
                    <a:pt x="6501" y="21103"/>
                  </a:cubicBezTo>
                  <a:cubicBezTo>
                    <a:pt x="6478" y="21210"/>
                    <a:pt x="6418" y="21496"/>
                    <a:pt x="6347" y="21758"/>
                  </a:cubicBezTo>
                  <a:cubicBezTo>
                    <a:pt x="6347" y="21770"/>
                    <a:pt x="6347" y="21781"/>
                    <a:pt x="6347" y="21793"/>
                  </a:cubicBezTo>
                  <a:lnTo>
                    <a:pt x="4465" y="21841"/>
                  </a:lnTo>
                  <a:cubicBezTo>
                    <a:pt x="4442" y="21853"/>
                    <a:pt x="4430" y="21865"/>
                    <a:pt x="4430" y="21889"/>
                  </a:cubicBezTo>
                  <a:lnTo>
                    <a:pt x="4430" y="21924"/>
                  </a:lnTo>
                  <a:lnTo>
                    <a:pt x="4430" y="24151"/>
                  </a:lnTo>
                  <a:cubicBezTo>
                    <a:pt x="4323" y="24151"/>
                    <a:pt x="4239" y="24139"/>
                    <a:pt x="4215" y="24127"/>
                  </a:cubicBezTo>
                  <a:cubicBezTo>
                    <a:pt x="4215" y="24115"/>
                    <a:pt x="4192" y="24103"/>
                    <a:pt x="4180" y="24091"/>
                  </a:cubicBezTo>
                  <a:cubicBezTo>
                    <a:pt x="4132" y="24032"/>
                    <a:pt x="4073" y="23984"/>
                    <a:pt x="4013" y="23984"/>
                  </a:cubicBezTo>
                  <a:cubicBezTo>
                    <a:pt x="4001" y="23984"/>
                    <a:pt x="3965" y="23984"/>
                    <a:pt x="3930" y="23996"/>
                  </a:cubicBezTo>
                  <a:cubicBezTo>
                    <a:pt x="3906" y="23996"/>
                    <a:pt x="3882" y="23996"/>
                    <a:pt x="3858" y="24008"/>
                  </a:cubicBezTo>
                  <a:lnTo>
                    <a:pt x="3692" y="24008"/>
                  </a:lnTo>
                  <a:cubicBezTo>
                    <a:pt x="3692" y="23996"/>
                    <a:pt x="3680" y="23972"/>
                    <a:pt x="3680" y="23948"/>
                  </a:cubicBezTo>
                  <a:cubicBezTo>
                    <a:pt x="3632" y="23829"/>
                    <a:pt x="3596" y="23698"/>
                    <a:pt x="3513" y="23698"/>
                  </a:cubicBezTo>
                  <a:lnTo>
                    <a:pt x="3453" y="23698"/>
                  </a:lnTo>
                  <a:cubicBezTo>
                    <a:pt x="3442" y="23710"/>
                    <a:pt x="3430" y="23710"/>
                    <a:pt x="3406" y="23710"/>
                  </a:cubicBezTo>
                  <a:lnTo>
                    <a:pt x="3346" y="23710"/>
                  </a:lnTo>
                  <a:cubicBezTo>
                    <a:pt x="3311" y="23722"/>
                    <a:pt x="3275" y="23722"/>
                    <a:pt x="3227" y="23722"/>
                  </a:cubicBezTo>
                  <a:lnTo>
                    <a:pt x="3025" y="23758"/>
                  </a:lnTo>
                  <a:lnTo>
                    <a:pt x="2953" y="23758"/>
                  </a:lnTo>
                  <a:cubicBezTo>
                    <a:pt x="2882" y="23758"/>
                    <a:pt x="2822" y="23734"/>
                    <a:pt x="2787" y="23698"/>
                  </a:cubicBezTo>
                  <a:cubicBezTo>
                    <a:pt x="2775" y="23686"/>
                    <a:pt x="2763" y="23675"/>
                    <a:pt x="2751" y="23663"/>
                  </a:cubicBezTo>
                  <a:cubicBezTo>
                    <a:pt x="2739" y="23615"/>
                    <a:pt x="2715" y="23556"/>
                    <a:pt x="2691" y="23484"/>
                  </a:cubicBezTo>
                  <a:cubicBezTo>
                    <a:pt x="2656" y="23377"/>
                    <a:pt x="2620" y="23270"/>
                    <a:pt x="2572" y="23210"/>
                  </a:cubicBezTo>
                  <a:cubicBezTo>
                    <a:pt x="2525" y="23139"/>
                    <a:pt x="2346" y="23008"/>
                    <a:pt x="2239" y="22924"/>
                  </a:cubicBezTo>
                  <a:lnTo>
                    <a:pt x="2191" y="22877"/>
                  </a:lnTo>
                  <a:cubicBezTo>
                    <a:pt x="2120" y="22829"/>
                    <a:pt x="1977" y="22603"/>
                    <a:pt x="1965" y="22567"/>
                  </a:cubicBezTo>
                  <a:cubicBezTo>
                    <a:pt x="1965" y="22567"/>
                    <a:pt x="1965" y="22555"/>
                    <a:pt x="1965" y="22555"/>
                  </a:cubicBezTo>
                  <a:cubicBezTo>
                    <a:pt x="1965" y="22543"/>
                    <a:pt x="1965" y="22532"/>
                    <a:pt x="1953" y="22532"/>
                  </a:cubicBezTo>
                  <a:cubicBezTo>
                    <a:pt x="1953" y="22520"/>
                    <a:pt x="1953" y="22520"/>
                    <a:pt x="1953" y="22520"/>
                  </a:cubicBezTo>
                  <a:cubicBezTo>
                    <a:pt x="1953" y="22508"/>
                    <a:pt x="1953" y="22508"/>
                    <a:pt x="1941" y="22496"/>
                  </a:cubicBezTo>
                  <a:cubicBezTo>
                    <a:pt x="1941" y="22496"/>
                    <a:pt x="1941" y="22484"/>
                    <a:pt x="1941" y="22484"/>
                  </a:cubicBezTo>
                  <a:cubicBezTo>
                    <a:pt x="1941" y="22472"/>
                    <a:pt x="1929" y="22472"/>
                    <a:pt x="1929" y="22460"/>
                  </a:cubicBezTo>
                  <a:cubicBezTo>
                    <a:pt x="1929" y="22460"/>
                    <a:pt x="1929" y="22448"/>
                    <a:pt x="1918" y="22448"/>
                  </a:cubicBezTo>
                  <a:cubicBezTo>
                    <a:pt x="1918" y="22436"/>
                    <a:pt x="1918" y="22436"/>
                    <a:pt x="1906" y="22424"/>
                  </a:cubicBezTo>
                  <a:cubicBezTo>
                    <a:pt x="1906" y="22424"/>
                    <a:pt x="1894" y="22413"/>
                    <a:pt x="1894" y="22413"/>
                  </a:cubicBezTo>
                  <a:cubicBezTo>
                    <a:pt x="1894" y="22401"/>
                    <a:pt x="1882" y="22401"/>
                    <a:pt x="1870" y="22389"/>
                  </a:cubicBezTo>
                  <a:cubicBezTo>
                    <a:pt x="1870" y="22389"/>
                    <a:pt x="1858" y="22377"/>
                    <a:pt x="1858" y="22377"/>
                  </a:cubicBezTo>
                  <a:cubicBezTo>
                    <a:pt x="1846" y="22365"/>
                    <a:pt x="1846" y="22365"/>
                    <a:pt x="1834" y="22353"/>
                  </a:cubicBezTo>
                  <a:cubicBezTo>
                    <a:pt x="1822" y="22353"/>
                    <a:pt x="1822" y="22341"/>
                    <a:pt x="1810" y="22341"/>
                  </a:cubicBezTo>
                  <a:cubicBezTo>
                    <a:pt x="1798" y="22329"/>
                    <a:pt x="1787" y="22329"/>
                    <a:pt x="1775" y="22329"/>
                  </a:cubicBezTo>
                  <a:cubicBezTo>
                    <a:pt x="1763" y="22317"/>
                    <a:pt x="1763" y="22317"/>
                    <a:pt x="1751" y="22317"/>
                  </a:cubicBezTo>
                  <a:cubicBezTo>
                    <a:pt x="1739" y="22305"/>
                    <a:pt x="1739" y="22305"/>
                    <a:pt x="1727" y="22305"/>
                  </a:cubicBezTo>
                  <a:cubicBezTo>
                    <a:pt x="1727" y="22293"/>
                    <a:pt x="1727" y="22282"/>
                    <a:pt x="1727" y="22270"/>
                  </a:cubicBezTo>
                  <a:cubicBezTo>
                    <a:pt x="1715" y="22198"/>
                    <a:pt x="1715" y="22127"/>
                    <a:pt x="1751" y="22032"/>
                  </a:cubicBezTo>
                  <a:cubicBezTo>
                    <a:pt x="1763" y="21996"/>
                    <a:pt x="1787" y="21960"/>
                    <a:pt x="1798" y="21924"/>
                  </a:cubicBezTo>
                  <a:cubicBezTo>
                    <a:pt x="1834" y="21853"/>
                    <a:pt x="1882" y="21781"/>
                    <a:pt x="1846" y="21674"/>
                  </a:cubicBezTo>
                  <a:lnTo>
                    <a:pt x="1822" y="21615"/>
                  </a:lnTo>
                  <a:cubicBezTo>
                    <a:pt x="1798" y="21520"/>
                    <a:pt x="1763" y="21448"/>
                    <a:pt x="1691" y="21293"/>
                  </a:cubicBezTo>
                  <a:cubicBezTo>
                    <a:pt x="1656" y="21210"/>
                    <a:pt x="1596" y="21162"/>
                    <a:pt x="1560" y="21127"/>
                  </a:cubicBezTo>
                  <a:cubicBezTo>
                    <a:pt x="1513" y="21091"/>
                    <a:pt x="1513" y="21079"/>
                    <a:pt x="1525" y="21055"/>
                  </a:cubicBezTo>
                  <a:cubicBezTo>
                    <a:pt x="1548" y="21008"/>
                    <a:pt x="1572" y="20984"/>
                    <a:pt x="1596" y="20972"/>
                  </a:cubicBezTo>
                  <a:cubicBezTo>
                    <a:pt x="1608" y="20948"/>
                    <a:pt x="1632" y="20924"/>
                    <a:pt x="1644" y="20889"/>
                  </a:cubicBezTo>
                  <a:cubicBezTo>
                    <a:pt x="1668" y="20829"/>
                    <a:pt x="1679" y="20793"/>
                    <a:pt x="1668" y="20710"/>
                  </a:cubicBezTo>
                  <a:cubicBezTo>
                    <a:pt x="1668" y="20662"/>
                    <a:pt x="1679" y="20627"/>
                    <a:pt x="1703" y="20579"/>
                  </a:cubicBezTo>
                  <a:cubicBezTo>
                    <a:pt x="1715" y="20555"/>
                    <a:pt x="1727" y="20531"/>
                    <a:pt x="1739" y="20508"/>
                  </a:cubicBezTo>
                  <a:cubicBezTo>
                    <a:pt x="1739" y="20484"/>
                    <a:pt x="1751" y="20460"/>
                    <a:pt x="1775" y="20412"/>
                  </a:cubicBezTo>
                  <a:cubicBezTo>
                    <a:pt x="1810" y="20353"/>
                    <a:pt x="1858" y="20281"/>
                    <a:pt x="1906" y="20162"/>
                  </a:cubicBezTo>
                  <a:cubicBezTo>
                    <a:pt x="1941" y="20055"/>
                    <a:pt x="1953" y="19948"/>
                    <a:pt x="1965" y="19853"/>
                  </a:cubicBezTo>
                  <a:cubicBezTo>
                    <a:pt x="1989" y="19757"/>
                    <a:pt x="1989" y="19674"/>
                    <a:pt x="2025" y="19626"/>
                  </a:cubicBezTo>
                  <a:cubicBezTo>
                    <a:pt x="2049" y="19591"/>
                    <a:pt x="2072" y="19567"/>
                    <a:pt x="2084" y="19543"/>
                  </a:cubicBezTo>
                  <a:cubicBezTo>
                    <a:pt x="2120" y="19519"/>
                    <a:pt x="2144" y="19484"/>
                    <a:pt x="2156" y="19412"/>
                  </a:cubicBezTo>
                  <a:lnTo>
                    <a:pt x="2168" y="19353"/>
                  </a:lnTo>
                  <a:cubicBezTo>
                    <a:pt x="2179" y="19281"/>
                    <a:pt x="2179" y="19234"/>
                    <a:pt x="2179" y="19114"/>
                  </a:cubicBezTo>
                  <a:cubicBezTo>
                    <a:pt x="2179" y="19043"/>
                    <a:pt x="2179" y="18960"/>
                    <a:pt x="2179" y="18888"/>
                  </a:cubicBezTo>
                  <a:cubicBezTo>
                    <a:pt x="2168" y="18817"/>
                    <a:pt x="2168" y="18757"/>
                    <a:pt x="2168" y="18722"/>
                  </a:cubicBezTo>
                  <a:cubicBezTo>
                    <a:pt x="2168" y="18638"/>
                    <a:pt x="2179" y="18412"/>
                    <a:pt x="2168" y="18329"/>
                  </a:cubicBezTo>
                  <a:cubicBezTo>
                    <a:pt x="2168" y="18305"/>
                    <a:pt x="2179" y="18281"/>
                    <a:pt x="2179" y="18257"/>
                  </a:cubicBezTo>
                  <a:cubicBezTo>
                    <a:pt x="2191" y="18198"/>
                    <a:pt x="2203" y="18126"/>
                    <a:pt x="2156" y="18091"/>
                  </a:cubicBezTo>
                  <a:cubicBezTo>
                    <a:pt x="2108" y="18055"/>
                    <a:pt x="2049" y="18007"/>
                    <a:pt x="2001" y="17995"/>
                  </a:cubicBezTo>
                  <a:lnTo>
                    <a:pt x="1965" y="17995"/>
                  </a:lnTo>
                  <a:cubicBezTo>
                    <a:pt x="1929" y="17995"/>
                    <a:pt x="1894" y="17983"/>
                    <a:pt x="1882" y="17960"/>
                  </a:cubicBezTo>
                  <a:cubicBezTo>
                    <a:pt x="1870" y="17936"/>
                    <a:pt x="1858" y="17912"/>
                    <a:pt x="1834" y="17888"/>
                  </a:cubicBezTo>
                  <a:cubicBezTo>
                    <a:pt x="1810" y="17852"/>
                    <a:pt x="1787" y="17805"/>
                    <a:pt x="1798" y="17757"/>
                  </a:cubicBezTo>
                  <a:cubicBezTo>
                    <a:pt x="1798" y="17721"/>
                    <a:pt x="1810" y="17698"/>
                    <a:pt x="1810" y="17674"/>
                  </a:cubicBezTo>
                  <a:cubicBezTo>
                    <a:pt x="1822" y="17638"/>
                    <a:pt x="1846" y="17591"/>
                    <a:pt x="1846" y="17507"/>
                  </a:cubicBezTo>
                  <a:cubicBezTo>
                    <a:pt x="1846" y="17424"/>
                    <a:pt x="1846" y="17340"/>
                    <a:pt x="1822" y="17281"/>
                  </a:cubicBezTo>
                  <a:cubicBezTo>
                    <a:pt x="1822" y="17269"/>
                    <a:pt x="1810" y="17257"/>
                    <a:pt x="1810" y="17245"/>
                  </a:cubicBezTo>
                  <a:cubicBezTo>
                    <a:pt x="1810" y="17233"/>
                    <a:pt x="1810" y="17221"/>
                    <a:pt x="1798" y="17221"/>
                  </a:cubicBezTo>
                  <a:cubicBezTo>
                    <a:pt x="1798" y="17221"/>
                    <a:pt x="1798" y="17210"/>
                    <a:pt x="1798" y="17210"/>
                  </a:cubicBezTo>
                  <a:cubicBezTo>
                    <a:pt x="1787" y="17186"/>
                    <a:pt x="1787" y="17174"/>
                    <a:pt x="1775" y="17150"/>
                  </a:cubicBezTo>
                  <a:cubicBezTo>
                    <a:pt x="1751" y="17114"/>
                    <a:pt x="1715" y="17102"/>
                    <a:pt x="1679" y="17079"/>
                  </a:cubicBezTo>
                  <a:cubicBezTo>
                    <a:pt x="1644" y="17055"/>
                    <a:pt x="1620" y="17031"/>
                    <a:pt x="1608" y="16995"/>
                  </a:cubicBezTo>
                  <a:cubicBezTo>
                    <a:pt x="1584" y="16948"/>
                    <a:pt x="1572" y="16888"/>
                    <a:pt x="1560" y="16817"/>
                  </a:cubicBezTo>
                  <a:cubicBezTo>
                    <a:pt x="1548" y="16733"/>
                    <a:pt x="1525" y="16638"/>
                    <a:pt x="1501" y="16578"/>
                  </a:cubicBezTo>
                  <a:cubicBezTo>
                    <a:pt x="1501" y="16567"/>
                    <a:pt x="1489" y="16555"/>
                    <a:pt x="1477" y="16543"/>
                  </a:cubicBezTo>
                  <a:lnTo>
                    <a:pt x="1548" y="16543"/>
                  </a:lnTo>
                  <a:cubicBezTo>
                    <a:pt x="1560" y="16531"/>
                    <a:pt x="1584" y="16531"/>
                    <a:pt x="1608" y="16531"/>
                  </a:cubicBezTo>
                  <a:cubicBezTo>
                    <a:pt x="1620" y="16531"/>
                    <a:pt x="1632" y="16531"/>
                    <a:pt x="1644" y="16519"/>
                  </a:cubicBezTo>
                  <a:lnTo>
                    <a:pt x="1691" y="16519"/>
                  </a:lnTo>
                  <a:cubicBezTo>
                    <a:pt x="1703" y="16519"/>
                    <a:pt x="1715" y="16507"/>
                    <a:pt x="1727" y="16507"/>
                  </a:cubicBezTo>
                  <a:cubicBezTo>
                    <a:pt x="1751" y="16507"/>
                    <a:pt x="1775" y="16495"/>
                    <a:pt x="1787" y="16495"/>
                  </a:cubicBezTo>
                  <a:cubicBezTo>
                    <a:pt x="1989" y="16436"/>
                    <a:pt x="2156" y="16245"/>
                    <a:pt x="2287" y="16078"/>
                  </a:cubicBezTo>
                  <a:cubicBezTo>
                    <a:pt x="2334" y="16031"/>
                    <a:pt x="2370" y="15983"/>
                    <a:pt x="2406" y="15947"/>
                  </a:cubicBezTo>
                  <a:cubicBezTo>
                    <a:pt x="2453" y="15900"/>
                    <a:pt x="2513" y="15876"/>
                    <a:pt x="2596" y="15876"/>
                  </a:cubicBezTo>
                  <a:close/>
                  <a:moveTo>
                    <a:pt x="9633" y="20257"/>
                  </a:moveTo>
                  <a:cubicBezTo>
                    <a:pt x="9633" y="20281"/>
                    <a:pt x="9633" y="20305"/>
                    <a:pt x="9633" y="20317"/>
                  </a:cubicBezTo>
                  <a:lnTo>
                    <a:pt x="9645" y="22603"/>
                  </a:lnTo>
                  <a:cubicBezTo>
                    <a:pt x="9657" y="24437"/>
                    <a:pt x="9669" y="26306"/>
                    <a:pt x="9669" y="26413"/>
                  </a:cubicBezTo>
                  <a:cubicBezTo>
                    <a:pt x="9669" y="26413"/>
                    <a:pt x="9657" y="26413"/>
                    <a:pt x="9657" y="26425"/>
                  </a:cubicBezTo>
                  <a:lnTo>
                    <a:pt x="9657" y="26687"/>
                  </a:lnTo>
                  <a:cubicBezTo>
                    <a:pt x="9514" y="26615"/>
                    <a:pt x="9252" y="26496"/>
                    <a:pt x="9133" y="26413"/>
                  </a:cubicBezTo>
                  <a:cubicBezTo>
                    <a:pt x="9109" y="26401"/>
                    <a:pt x="9085" y="26389"/>
                    <a:pt x="9061" y="26365"/>
                  </a:cubicBezTo>
                  <a:cubicBezTo>
                    <a:pt x="8871" y="26234"/>
                    <a:pt x="8526" y="25996"/>
                    <a:pt x="7978" y="25972"/>
                  </a:cubicBezTo>
                  <a:cubicBezTo>
                    <a:pt x="7513" y="25961"/>
                    <a:pt x="6823" y="25889"/>
                    <a:pt x="6406" y="25842"/>
                  </a:cubicBezTo>
                  <a:cubicBezTo>
                    <a:pt x="6287" y="25830"/>
                    <a:pt x="6192" y="25818"/>
                    <a:pt x="6132" y="25818"/>
                  </a:cubicBezTo>
                  <a:cubicBezTo>
                    <a:pt x="5918" y="25794"/>
                    <a:pt x="5823" y="25687"/>
                    <a:pt x="5751" y="25603"/>
                  </a:cubicBezTo>
                  <a:cubicBezTo>
                    <a:pt x="5728" y="25580"/>
                    <a:pt x="5704" y="25544"/>
                    <a:pt x="5668" y="25532"/>
                  </a:cubicBezTo>
                  <a:cubicBezTo>
                    <a:pt x="5656" y="25520"/>
                    <a:pt x="5620" y="25472"/>
                    <a:pt x="5573" y="25425"/>
                  </a:cubicBezTo>
                  <a:cubicBezTo>
                    <a:pt x="5478" y="25306"/>
                    <a:pt x="5358" y="25151"/>
                    <a:pt x="5227" y="25151"/>
                  </a:cubicBezTo>
                  <a:lnTo>
                    <a:pt x="5192" y="25151"/>
                  </a:lnTo>
                  <a:cubicBezTo>
                    <a:pt x="5132" y="25151"/>
                    <a:pt x="5061" y="25175"/>
                    <a:pt x="4989" y="25199"/>
                  </a:cubicBezTo>
                  <a:cubicBezTo>
                    <a:pt x="4918" y="25210"/>
                    <a:pt x="4846" y="25234"/>
                    <a:pt x="4787" y="25234"/>
                  </a:cubicBezTo>
                  <a:cubicBezTo>
                    <a:pt x="4739" y="25234"/>
                    <a:pt x="4704" y="25222"/>
                    <a:pt x="4680" y="25199"/>
                  </a:cubicBezTo>
                  <a:cubicBezTo>
                    <a:pt x="4501" y="25068"/>
                    <a:pt x="4477" y="24984"/>
                    <a:pt x="4477" y="24865"/>
                  </a:cubicBezTo>
                  <a:cubicBezTo>
                    <a:pt x="4477" y="24829"/>
                    <a:pt x="4489" y="24794"/>
                    <a:pt x="4501" y="24746"/>
                  </a:cubicBezTo>
                  <a:cubicBezTo>
                    <a:pt x="4525" y="24603"/>
                    <a:pt x="4549" y="24448"/>
                    <a:pt x="4454" y="24389"/>
                  </a:cubicBezTo>
                  <a:cubicBezTo>
                    <a:pt x="4370" y="24329"/>
                    <a:pt x="3954" y="24198"/>
                    <a:pt x="3858" y="24163"/>
                  </a:cubicBezTo>
                  <a:lnTo>
                    <a:pt x="3858" y="24091"/>
                  </a:lnTo>
                  <a:cubicBezTo>
                    <a:pt x="3882" y="24091"/>
                    <a:pt x="3918" y="24079"/>
                    <a:pt x="3954" y="24079"/>
                  </a:cubicBezTo>
                  <a:cubicBezTo>
                    <a:pt x="3977" y="24079"/>
                    <a:pt x="4001" y="24067"/>
                    <a:pt x="4013" y="24067"/>
                  </a:cubicBezTo>
                  <a:cubicBezTo>
                    <a:pt x="4037" y="24067"/>
                    <a:pt x="4096" y="24127"/>
                    <a:pt x="4120" y="24151"/>
                  </a:cubicBezTo>
                  <a:cubicBezTo>
                    <a:pt x="4132" y="24163"/>
                    <a:pt x="4156" y="24187"/>
                    <a:pt x="4168" y="24187"/>
                  </a:cubicBezTo>
                  <a:cubicBezTo>
                    <a:pt x="4215" y="24234"/>
                    <a:pt x="4394" y="24246"/>
                    <a:pt x="4465" y="24246"/>
                  </a:cubicBezTo>
                  <a:cubicBezTo>
                    <a:pt x="4477" y="24246"/>
                    <a:pt x="4489" y="24246"/>
                    <a:pt x="4501" y="24234"/>
                  </a:cubicBezTo>
                  <a:cubicBezTo>
                    <a:pt x="4513" y="24222"/>
                    <a:pt x="4513" y="24210"/>
                    <a:pt x="4513" y="24198"/>
                  </a:cubicBezTo>
                  <a:lnTo>
                    <a:pt x="4513" y="21936"/>
                  </a:lnTo>
                  <a:lnTo>
                    <a:pt x="5037" y="21924"/>
                  </a:lnTo>
                  <a:lnTo>
                    <a:pt x="6382" y="21877"/>
                  </a:lnTo>
                  <a:cubicBezTo>
                    <a:pt x="6406" y="21877"/>
                    <a:pt x="6418" y="21865"/>
                    <a:pt x="6418" y="21853"/>
                  </a:cubicBezTo>
                  <a:lnTo>
                    <a:pt x="7585" y="21793"/>
                  </a:lnTo>
                  <a:cubicBezTo>
                    <a:pt x="7609" y="21793"/>
                    <a:pt x="7633" y="21770"/>
                    <a:pt x="7633" y="21746"/>
                  </a:cubicBezTo>
                  <a:lnTo>
                    <a:pt x="7633" y="21734"/>
                  </a:lnTo>
                  <a:lnTo>
                    <a:pt x="7633" y="20257"/>
                  </a:lnTo>
                  <a:lnTo>
                    <a:pt x="8204" y="20257"/>
                  </a:lnTo>
                  <a:cubicBezTo>
                    <a:pt x="8204" y="20257"/>
                    <a:pt x="8204" y="20269"/>
                    <a:pt x="8204" y="20269"/>
                  </a:cubicBezTo>
                  <a:cubicBezTo>
                    <a:pt x="8204" y="20293"/>
                    <a:pt x="8216" y="20305"/>
                    <a:pt x="8252" y="20305"/>
                  </a:cubicBezTo>
                  <a:cubicBezTo>
                    <a:pt x="8275" y="20305"/>
                    <a:pt x="8287" y="20293"/>
                    <a:pt x="8287" y="20269"/>
                  </a:cubicBezTo>
                  <a:lnTo>
                    <a:pt x="8287" y="20257"/>
                  </a:lnTo>
                  <a:close/>
                  <a:moveTo>
                    <a:pt x="9776" y="28401"/>
                  </a:moveTo>
                  <a:lnTo>
                    <a:pt x="9788" y="28497"/>
                  </a:lnTo>
                  <a:cubicBezTo>
                    <a:pt x="9788" y="28509"/>
                    <a:pt x="9788" y="28509"/>
                    <a:pt x="9799" y="28520"/>
                  </a:cubicBezTo>
                  <a:lnTo>
                    <a:pt x="10121" y="29020"/>
                  </a:lnTo>
                  <a:cubicBezTo>
                    <a:pt x="10061" y="28985"/>
                    <a:pt x="10014" y="28949"/>
                    <a:pt x="9966" y="28913"/>
                  </a:cubicBezTo>
                  <a:cubicBezTo>
                    <a:pt x="9871" y="28842"/>
                    <a:pt x="9764" y="28770"/>
                    <a:pt x="9740" y="28735"/>
                  </a:cubicBezTo>
                  <a:cubicBezTo>
                    <a:pt x="9728" y="28687"/>
                    <a:pt x="9752" y="28532"/>
                    <a:pt x="9776" y="28401"/>
                  </a:cubicBezTo>
                  <a:close/>
                  <a:moveTo>
                    <a:pt x="14229" y="17733"/>
                  </a:moveTo>
                  <a:cubicBezTo>
                    <a:pt x="14252" y="17733"/>
                    <a:pt x="14288" y="17757"/>
                    <a:pt x="14324" y="17769"/>
                  </a:cubicBezTo>
                  <a:cubicBezTo>
                    <a:pt x="14336" y="17781"/>
                    <a:pt x="14348" y="17781"/>
                    <a:pt x="14360" y="17781"/>
                  </a:cubicBezTo>
                  <a:cubicBezTo>
                    <a:pt x="14371" y="17793"/>
                    <a:pt x="14383" y="17817"/>
                    <a:pt x="14395" y="17841"/>
                  </a:cubicBezTo>
                  <a:cubicBezTo>
                    <a:pt x="14407" y="17864"/>
                    <a:pt x="14419" y="17900"/>
                    <a:pt x="14431" y="17912"/>
                  </a:cubicBezTo>
                  <a:cubicBezTo>
                    <a:pt x="14443" y="17960"/>
                    <a:pt x="14467" y="18007"/>
                    <a:pt x="14479" y="18031"/>
                  </a:cubicBezTo>
                  <a:cubicBezTo>
                    <a:pt x="14514" y="18102"/>
                    <a:pt x="14622" y="18162"/>
                    <a:pt x="14764" y="18233"/>
                  </a:cubicBezTo>
                  <a:lnTo>
                    <a:pt x="14788" y="18233"/>
                  </a:lnTo>
                  <a:cubicBezTo>
                    <a:pt x="14824" y="18257"/>
                    <a:pt x="14860" y="18269"/>
                    <a:pt x="14883" y="18293"/>
                  </a:cubicBezTo>
                  <a:cubicBezTo>
                    <a:pt x="14883" y="18293"/>
                    <a:pt x="14895" y="18293"/>
                    <a:pt x="14907" y="18305"/>
                  </a:cubicBezTo>
                  <a:cubicBezTo>
                    <a:pt x="14967" y="18329"/>
                    <a:pt x="15098" y="18364"/>
                    <a:pt x="15312" y="18412"/>
                  </a:cubicBezTo>
                  <a:lnTo>
                    <a:pt x="15324" y="18412"/>
                  </a:lnTo>
                  <a:cubicBezTo>
                    <a:pt x="15348" y="18424"/>
                    <a:pt x="15491" y="18555"/>
                    <a:pt x="15610" y="18662"/>
                  </a:cubicBezTo>
                  <a:lnTo>
                    <a:pt x="15622" y="18662"/>
                  </a:lnTo>
                  <a:cubicBezTo>
                    <a:pt x="15681" y="18686"/>
                    <a:pt x="16169" y="18888"/>
                    <a:pt x="16276" y="18900"/>
                  </a:cubicBezTo>
                  <a:cubicBezTo>
                    <a:pt x="16288" y="18900"/>
                    <a:pt x="16312" y="18900"/>
                    <a:pt x="16324" y="18912"/>
                  </a:cubicBezTo>
                  <a:lnTo>
                    <a:pt x="16336" y="18912"/>
                  </a:lnTo>
                  <a:cubicBezTo>
                    <a:pt x="16348" y="18924"/>
                    <a:pt x="16360" y="18936"/>
                    <a:pt x="16384" y="18936"/>
                  </a:cubicBezTo>
                  <a:cubicBezTo>
                    <a:pt x="16384" y="18936"/>
                    <a:pt x="16384" y="18948"/>
                    <a:pt x="16396" y="18948"/>
                  </a:cubicBezTo>
                  <a:cubicBezTo>
                    <a:pt x="16407" y="18960"/>
                    <a:pt x="16419" y="18960"/>
                    <a:pt x="16431" y="18972"/>
                  </a:cubicBezTo>
                  <a:lnTo>
                    <a:pt x="16443" y="18972"/>
                  </a:lnTo>
                  <a:cubicBezTo>
                    <a:pt x="16455" y="18984"/>
                    <a:pt x="16467" y="18995"/>
                    <a:pt x="16479" y="19007"/>
                  </a:cubicBezTo>
                  <a:cubicBezTo>
                    <a:pt x="16479" y="19019"/>
                    <a:pt x="16479" y="19043"/>
                    <a:pt x="16491" y="19055"/>
                  </a:cubicBezTo>
                  <a:cubicBezTo>
                    <a:pt x="16491" y="19067"/>
                    <a:pt x="16491" y="19079"/>
                    <a:pt x="16491" y="19091"/>
                  </a:cubicBezTo>
                  <a:cubicBezTo>
                    <a:pt x="16491" y="19114"/>
                    <a:pt x="16491" y="19138"/>
                    <a:pt x="16491" y="19162"/>
                  </a:cubicBezTo>
                  <a:cubicBezTo>
                    <a:pt x="16491" y="19198"/>
                    <a:pt x="16491" y="19234"/>
                    <a:pt x="16491" y="19269"/>
                  </a:cubicBezTo>
                  <a:cubicBezTo>
                    <a:pt x="16491" y="19460"/>
                    <a:pt x="16503" y="19615"/>
                    <a:pt x="16527" y="19757"/>
                  </a:cubicBezTo>
                  <a:cubicBezTo>
                    <a:pt x="16527" y="19781"/>
                    <a:pt x="16527" y="19805"/>
                    <a:pt x="16538" y="19829"/>
                  </a:cubicBezTo>
                  <a:cubicBezTo>
                    <a:pt x="16538" y="19948"/>
                    <a:pt x="16562" y="20067"/>
                    <a:pt x="16693" y="20138"/>
                  </a:cubicBezTo>
                  <a:cubicBezTo>
                    <a:pt x="16824" y="20210"/>
                    <a:pt x="16908" y="20222"/>
                    <a:pt x="16979" y="20234"/>
                  </a:cubicBezTo>
                  <a:cubicBezTo>
                    <a:pt x="17027" y="20246"/>
                    <a:pt x="17062" y="20246"/>
                    <a:pt x="17086" y="20269"/>
                  </a:cubicBezTo>
                  <a:lnTo>
                    <a:pt x="17098" y="20269"/>
                  </a:lnTo>
                  <a:cubicBezTo>
                    <a:pt x="17110" y="20269"/>
                    <a:pt x="17146" y="20281"/>
                    <a:pt x="17193" y="20341"/>
                  </a:cubicBezTo>
                  <a:cubicBezTo>
                    <a:pt x="17265" y="20412"/>
                    <a:pt x="17515" y="20638"/>
                    <a:pt x="17586" y="20698"/>
                  </a:cubicBezTo>
                  <a:cubicBezTo>
                    <a:pt x="17598" y="20698"/>
                    <a:pt x="17610" y="20710"/>
                    <a:pt x="17622" y="20722"/>
                  </a:cubicBezTo>
                  <a:cubicBezTo>
                    <a:pt x="17681" y="20758"/>
                    <a:pt x="17729" y="20781"/>
                    <a:pt x="17777" y="20889"/>
                  </a:cubicBezTo>
                  <a:cubicBezTo>
                    <a:pt x="17812" y="20948"/>
                    <a:pt x="17836" y="20984"/>
                    <a:pt x="17860" y="21019"/>
                  </a:cubicBezTo>
                  <a:cubicBezTo>
                    <a:pt x="17908" y="21067"/>
                    <a:pt x="17908" y="21079"/>
                    <a:pt x="17896" y="21127"/>
                  </a:cubicBezTo>
                  <a:cubicBezTo>
                    <a:pt x="17860" y="21174"/>
                    <a:pt x="17812" y="21246"/>
                    <a:pt x="17765" y="21305"/>
                  </a:cubicBezTo>
                  <a:cubicBezTo>
                    <a:pt x="17717" y="21377"/>
                    <a:pt x="17670" y="21448"/>
                    <a:pt x="17646" y="21508"/>
                  </a:cubicBezTo>
                  <a:cubicBezTo>
                    <a:pt x="17610" y="21591"/>
                    <a:pt x="17503" y="21960"/>
                    <a:pt x="17574" y="22091"/>
                  </a:cubicBezTo>
                  <a:cubicBezTo>
                    <a:pt x="17610" y="22151"/>
                    <a:pt x="17670" y="22162"/>
                    <a:pt x="17705" y="22174"/>
                  </a:cubicBezTo>
                  <a:cubicBezTo>
                    <a:pt x="17753" y="22186"/>
                    <a:pt x="17777" y="22186"/>
                    <a:pt x="17789" y="22234"/>
                  </a:cubicBezTo>
                  <a:lnTo>
                    <a:pt x="17800" y="22246"/>
                  </a:lnTo>
                  <a:cubicBezTo>
                    <a:pt x="17848" y="22389"/>
                    <a:pt x="17931" y="22567"/>
                    <a:pt x="18074" y="22567"/>
                  </a:cubicBezTo>
                  <a:cubicBezTo>
                    <a:pt x="18134" y="22567"/>
                    <a:pt x="18205" y="22543"/>
                    <a:pt x="18265" y="22520"/>
                  </a:cubicBezTo>
                  <a:cubicBezTo>
                    <a:pt x="18289" y="22508"/>
                    <a:pt x="18312" y="22496"/>
                    <a:pt x="18324" y="22496"/>
                  </a:cubicBezTo>
                  <a:cubicBezTo>
                    <a:pt x="18336" y="22615"/>
                    <a:pt x="18360" y="23186"/>
                    <a:pt x="18348" y="23282"/>
                  </a:cubicBezTo>
                  <a:cubicBezTo>
                    <a:pt x="18348" y="23353"/>
                    <a:pt x="18265" y="23448"/>
                    <a:pt x="18205" y="23532"/>
                  </a:cubicBezTo>
                  <a:cubicBezTo>
                    <a:pt x="18181" y="23567"/>
                    <a:pt x="18158" y="23603"/>
                    <a:pt x="18134" y="23627"/>
                  </a:cubicBezTo>
                  <a:cubicBezTo>
                    <a:pt x="18110" y="23675"/>
                    <a:pt x="18086" y="23722"/>
                    <a:pt x="18062" y="23782"/>
                  </a:cubicBezTo>
                  <a:cubicBezTo>
                    <a:pt x="18015" y="23865"/>
                    <a:pt x="17967" y="23960"/>
                    <a:pt x="17896" y="24056"/>
                  </a:cubicBezTo>
                  <a:cubicBezTo>
                    <a:pt x="17824" y="24163"/>
                    <a:pt x="17765" y="24198"/>
                    <a:pt x="17693" y="24246"/>
                  </a:cubicBezTo>
                  <a:cubicBezTo>
                    <a:pt x="17658" y="24270"/>
                    <a:pt x="17622" y="24294"/>
                    <a:pt x="17574" y="24329"/>
                  </a:cubicBezTo>
                  <a:cubicBezTo>
                    <a:pt x="17431" y="24448"/>
                    <a:pt x="17217" y="24746"/>
                    <a:pt x="17169" y="24889"/>
                  </a:cubicBezTo>
                  <a:cubicBezTo>
                    <a:pt x="17146" y="24925"/>
                    <a:pt x="17134" y="24972"/>
                    <a:pt x="17122" y="25020"/>
                  </a:cubicBezTo>
                  <a:cubicBezTo>
                    <a:pt x="17098" y="25127"/>
                    <a:pt x="17062" y="25246"/>
                    <a:pt x="16991" y="25294"/>
                  </a:cubicBezTo>
                  <a:cubicBezTo>
                    <a:pt x="16872" y="25353"/>
                    <a:pt x="15872" y="25853"/>
                    <a:pt x="15431" y="25925"/>
                  </a:cubicBezTo>
                  <a:cubicBezTo>
                    <a:pt x="15288" y="25961"/>
                    <a:pt x="15074" y="26008"/>
                    <a:pt x="14824" y="26068"/>
                  </a:cubicBezTo>
                  <a:cubicBezTo>
                    <a:pt x="14288" y="26187"/>
                    <a:pt x="13633" y="26330"/>
                    <a:pt x="13336" y="26330"/>
                  </a:cubicBezTo>
                  <a:lnTo>
                    <a:pt x="13133" y="26330"/>
                  </a:lnTo>
                  <a:cubicBezTo>
                    <a:pt x="12836" y="26330"/>
                    <a:pt x="12681" y="26330"/>
                    <a:pt x="12431" y="26258"/>
                  </a:cubicBezTo>
                  <a:cubicBezTo>
                    <a:pt x="12300" y="26211"/>
                    <a:pt x="12228" y="26199"/>
                    <a:pt x="12181" y="26199"/>
                  </a:cubicBezTo>
                  <a:cubicBezTo>
                    <a:pt x="12133" y="26187"/>
                    <a:pt x="12121" y="26187"/>
                    <a:pt x="12097" y="26151"/>
                  </a:cubicBezTo>
                  <a:cubicBezTo>
                    <a:pt x="12074" y="26127"/>
                    <a:pt x="12050" y="26115"/>
                    <a:pt x="12026" y="26092"/>
                  </a:cubicBezTo>
                  <a:cubicBezTo>
                    <a:pt x="11978" y="26032"/>
                    <a:pt x="11931" y="25984"/>
                    <a:pt x="11871" y="25949"/>
                  </a:cubicBezTo>
                  <a:cubicBezTo>
                    <a:pt x="11782" y="25909"/>
                    <a:pt x="11710" y="25886"/>
                    <a:pt x="11613" y="25886"/>
                  </a:cubicBezTo>
                  <a:cubicBezTo>
                    <a:pt x="11593" y="25886"/>
                    <a:pt x="11572" y="25887"/>
                    <a:pt x="11550" y="25889"/>
                  </a:cubicBezTo>
                  <a:cubicBezTo>
                    <a:pt x="11478" y="25901"/>
                    <a:pt x="11443" y="25925"/>
                    <a:pt x="11419" y="25949"/>
                  </a:cubicBezTo>
                  <a:cubicBezTo>
                    <a:pt x="11383" y="25996"/>
                    <a:pt x="11383" y="26044"/>
                    <a:pt x="11395" y="26092"/>
                  </a:cubicBezTo>
                  <a:cubicBezTo>
                    <a:pt x="11407" y="26175"/>
                    <a:pt x="11609" y="26687"/>
                    <a:pt x="11693" y="26770"/>
                  </a:cubicBezTo>
                  <a:cubicBezTo>
                    <a:pt x="11716" y="26794"/>
                    <a:pt x="11740" y="26818"/>
                    <a:pt x="11764" y="26842"/>
                  </a:cubicBezTo>
                  <a:cubicBezTo>
                    <a:pt x="11835" y="26889"/>
                    <a:pt x="11871" y="26925"/>
                    <a:pt x="11871" y="26985"/>
                  </a:cubicBezTo>
                  <a:cubicBezTo>
                    <a:pt x="11871" y="27008"/>
                    <a:pt x="11871" y="27032"/>
                    <a:pt x="11871" y="27056"/>
                  </a:cubicBezTo>
                  <a:cubicBezTo>
                    <a:pt x="11871" y="27127"/>
                    <a:pt x="11871" y="27163"/>
                    <a:pt x="11800" y="27211"/>
                  </a:cubicBezTo>
                  <a:cubicBezTo>
                    <a:pt x="11776" y="27235"/>
                    <a:pt x="11752" y="27246"/>
                    <a:pt x="11728" y="27258"/>
                  </a:cubicBezTo>
                  <a:cubicBezTo>
                    <a:pt x="11657" y="27306"/>
                    <a:pt x="11609" y="27342"/>
                    <a:pt x="11538" y="27532"/>
                  </a:cubicBezTo>
                  <a:cubicBezTo>
                    <a:pt x="11502" y="27675"/>
                    <a:pt x="11502" y="27747"/>
                    <a:pt x="11502" y="27806"/>
                  </a:cubicBezTo>
                  <a:cubicBezTo>
                    <a:pt x="11490" y="27854"/>
                    <a:pt x="11490" y="27877"/>
                    <a:pt x="11478" y="27913"/>
                  </a:cubicBezTo>
                  <a:cubicBezTo>
                    <a:pt x="11466" y="27949"/>
                    <a:pt x="11454" y="27961"/>
                    <a:pt x="11443" y="27985"/>
                  </a:cubicBezTo>
                  <a:cubicBezTo>
                    <a:pt x="11407" y="28032"/>
                    <a:pt x="11395" y="28056"/>
                    <a:pt x="11371" y="28151"/>
                  </a:cubicBezTo>
                  <a:cubicBezTo>
                    <a:pt x="11371" y="28175"/>
                    <a:pt x="11371" y="28187"/>
                    <a:pt x="11371" y="28199"/>
                  </a:cubicBezTo>
                  <a:cubicBezTo>
                    <a:pt x="11347" y="28330"/>
                    <a:pt x="11312" y="28497"/>
                    <a:pt x="11407" y="28592"/>
                  </a:cubicBezTo>
                  <a:cubicBezTo>
                    <a:pt x="11526" y="28711"/>
                    <a:pt x="11585" y="28818"/>
                    <a:pt x="11585" y="28878"/>
                  </a:cubicBezTo>
                  <a:cubicBezTo>
                    <a:pt x="11585" y="28961"/>
                    <a:pt x="11574" y="29032"/>
                    <a:pt x="11431" y="29104"/>
                  </a:cubicBezTo>
                  <a:cubicBezTo>
                    <a:pt x="11359" y="29140"/>
                    <a:pt x="11276" y="29151"/>
                    <a:pt x="11193" y="29175"/>
                  </a:cubicBezTo>
                  <a:cubicBezTo>
                    <a:pt x="11109" y="29187"/>
                    <a:pt x="11014" y="29211"/>
                    <a:pt x="10931" y="29247"/>
                  </a:cubicBezTo>
                  <a:cubicBezTo>
                    <a:pt x="10907" y="29259"/>
                    <a:pt x="10871" y="29271"/>
                    <a:pt x="10847" y="29294"/>
                  </a:cubicBezTo>
                  <a:lnTo>
                    <a:pt x="10823" y="29306"/>
                  </a:lnTo>
                  <a:cubicBezTo>
                    <a:pt x="10740" y="29366"/>
                    <a:pt x="10633" y="29425"/>
                    <a:pt x="10550" y="29473"/>
                  </a:cubicBezTo>
                  <a:lnTo>
                    <a:pt x="10478" y="29425"/>
                  </a:lnTo>
                  <a:lnTo>
                    <a:pt x="9871" y="28473"/>
                  </a:lnTo>
                  <a:lnTo>
                    <a:pt x="9811" y="28092"/>
                  </a:lnTo>
                  <a:cubicBezTo>
                    <a:pt x="9823" y="28068"/>
                    <a:pt x="9823" y="28032"/>
                    <a:pt x="9823" y="28008"/>
                  </a:cubicBezTo>
                  <a:cubicBezTo>
                    <a:pt x="9823" y="27794"/>
                    <a:pt x="9788" y="26806"/>
                    <a:pt x="9788" y="26770"/>
                  </a:cubicBezTo>
                  <a:cubicBezTo>
                    <a:pt x="9788" y="26758"/>
                    <a:pt x="9776" y="26746"/>
                    <a:pt x="9764" y="26734"/>
                  </a:cubicBezTo>
                  <a:lnTo>
                    <a:pt x="9752" y="23520"/>
                  </a:lnTo>
                  <a:cubicBezTo>
                    <a:pt x="9740" y="22686"/>
                    <a:pt x="9740" y="21627"/>
                    <a:pt x="9728" y="20257"/>
                  </a:cubicBezTo>
                  <a:lnTo>
                    <a:pt x="10347" y="20257"/>
                  </a:lnTo>
                  <a:cubicBezTo>
                    <a:pt x="10359" y="20257"/>
                    <a:pt x="10371" y="20257"/>
                    <a:pt x="10371" y="20246"/>
                  </a:cubicBezTo>
                  <a:cubicBezTo>
                    <a:pt x="10383" y="20234"/>
                    <a:pt x="10383" y="20222"/>
                    <a:pt x="10383" y="20210"/>
                  </a:cubicBezTo>
                  <a:lnTo>
                    <a:pt x="10371" y="19329"/>
                  </a:lnTo>
                  <a:lnTo>
                    <a:pt x="12288" y="19329"/>
                  </a:lnTo>
                  <a:cubicBezTo>
                    <a:pt x="12431" y="19329"/>
                    <a:pt x="12514" y="19245"/>
                    <a:pt x="12538" y="19210"/>
                  </a:cubicBezTo>
                  <a:cubicBezTo>
                    <a:pt x="12550" y="19198"/>
                    <a:pt x="12550" y="19198"/>
                    <a:pt x="12562" y="19186"/>
                  </a:cubicBezTo>
                  <a:cubicBezTo>
                    <a:pt x="12597" y="19138"/>
                    <a:pt x="12705" y="18995"/>
                    <a:pt x="12824" y="18841"/>
                  </a:cubicBezTo>
                  <a:cubicBezTo>
                    <a:pt x="12836" y="18817"/>
                    <a:pt x="12859" y="18793"/>
                    <a:pt x="12871" y="18769"/>
                  </a:cubicBezTo>
                  <a:cubicBezTo>
                    <a:pt x="13014" y="18591"/>
                    <a:pt x="13157" y="18400"/>
                    <a:pt x="13240" y="18293"/>
                  </a:cubicBezTo>
                  <a:cubicBezTo>
                    <a:pt x="13252" y="18281"/>
                    <a:pt x="13264" y="18269"/>
                    <a:pt x="13276" y="18257"/>
                  </a:cubicBezTo>
                  <a:cubicBezTo>
                    <a:pt x="13288" y="18233"/>
                    <a:pt x="13300" y="18222"/>
                    <a:pt x="13300" y="18222"/>
                  </a:cubicBezTo>
                  <a:cubicBezTo>
                    <a:pt x="13324" y="18198"/>
                    <a:pt x="13407" y="18174"/>
                    <a:pt x="13526" y="18174"/>
                  </a:cubicBezTo>
                  <a:cubicBezTo>
                    <a:pt x="13586" y="18174"/>
                    <a:pt x="13645" y="18186"/>
                    <a:pt x="13693" y="18186"/>
                  </a:cubicBezTo>
                  <a:cubicBezTo>
                    <a:pt x="13717" y="18198"/>
                    <a:pt x="13740" y="18210"/>
                    <a:pt x="13776" y="18210"/>
                  </a:cubicBezTo>
                  <a:cubicBezTo>
                    <a:pt x="13815" y="18223"/>
                    <a:pt x="13855" y="18232"/>
                    <a:pt x="13896" y="18232"/>
                  </a:cubicBezTo>
                  <a:cubicBezTo>
                    <a:pt x="13930" y="18232"/>
                    <a:pt x="13965" y="18226"/>
                    <a:pt x="14002" y="18210"/>
                  </a:cubicBezTo>
                  <a:cubicBezTo>
                    <a:pt x="14121" y="18174"/>
                    <a:pt x="14133" y="18019"/>
                    <a:pt x="14157" y="17876"/>
                  </a:cubicBezTo>
                  <a:cubicBezTo>
                    <a:pt x="14169" y="17829"/>
                    <a:pt x="14169" y="17793"/>
                    <a:pt x="14181" y="17757"/>
                  </a:cubicBezTo>
                  <a:cubicBezTo>
                    <a:pt x="14193" y="17733"/>
                    <a:pt x="14193" y="17733"/>
                    <a:pt x="14193" y="17733"/>
                  </a:cubicBezTo>
                  <a:close/>
                  <a:moveTo>
                    <a:pt x="1727" y="22401"/>
                  </a:moveTo>
                  <a:cubicBezTo>
                    <a:pt x="1727" y="22401"/>
                    <a:pt x="1739" y="22401"/>
                    <a:pt x="1739" y="22413"/>
                  </a:cubicBezTo>
                  <a:cubicBezTo>
                    <a:pt x="1751" y="22413"/>
                    <a:pt x="1763" y="22413"/>
                    <a:pt x="1763" y="22424"/>
                  </a:cubicBezTo>
                  <a:lnTo>
                    <a:pt x="1787" y="22424"/>
                  </a:lnTo>
                  <a:cubicBezTo>
                    <a:pt x="1787" y="22436"/>
                    <a:pt x="1798" y="22436"/>
                    <a:pt x="1798" y="22436"/>
                  </a:cubicBezTo>
                  <a:cubicBezTo>
                    <a:pt x="1798" y="22448"/>
                    <a:pt x="1810" y="22448"/>
                    <a:pt x="1810" y="22448"/>
                  </a:cubicBezTo>
                  <a:cubicBezTo>
                    <a:pt x="1822" y="22460"/>
                    <a:pt x="1822" y="22460"/>
                    <a:pt x="1822" y="22472"/>
                  </a:cubicBezTo>
                  <a:lnTo>
                    <a:pt x="1834" y="22472"/>
                  </a:lnTo>
                  <a:cubicBezTo>
                    <a:pt x="1834" y="22484"/>
                    <a:pt x="1846" y="22484"/>
                    <a:pt x="1846" y="22496"/>
                  </a:cubicBezTo>
                  <a:cubicBezTo>
                    <a:pt x="1846" y="22496"/>
                    <a:pt x="1846" y="22496"/>
                    <a:pt x="1846" y="22508"/>
                  </a:cubicBezTo>
                  <a:cubicBezTo>
                    <a:pt x="1858" y="22508"/>
                    <a:pt x="1858" y="22520"/>
                    <a:pt x="1858" y="22520"/>
                  </a:cubicBezTo>
                  <a:cubicBezTo>
                    <a:pt x="1858" y="22520"/>
                    <a:pt x="1858" y="22532"/>
                    <a:pt x="1858" y="22532"/>
                  </a:cubicBezTo>
                  <a:cubicBezTo>
                    <a:pt x="1870" y="22532"/>
                    <a:pt x="1870" y="22543"/>
                    <a:pt x="1870" y="22543"/>
                  </a:cubicBezTo>
                  <a:cubicBezTo>
                    <a:pt x="1870" y="22543"/>
                    <a:pt x="1870" y="22555"/>
                    <a:pt x="1870" y="22555"/>
                  </a:cubicBezTo>
                  <a:cubicBezTo>
                    <a:pt x="1870" y="22555"/>
                    <a:pt x="1870" y="22567"/>
                    <a:pt x="1870" y="22579"/>
                  </a:cubicBezTo>
                  <a:cubicBezTo>
                    <a:pt x="1882" y="22591"/>
                    <a:pt x="1882" y="22591"/>
                    <a:pt x="1882" y="22603"/>
                  </a:cubicBezTo>
                  <a:cubicBezTo>
                    <a:pt x="1894" y="22627"/>
                    <a:pt x="1953" y="22734"/>
                    <a:pt x="2025" y="22817"/>
                  </a:cubicBezTo>
                  <a:cubicBezTo>
                    <a:pt x="2060" y="22877"/>
                    <a:pt x="2108" y="22924"/>
                    <a:pt x="2132" y="22948"/>
                  </a:cubicBezTo>
                  <a:lnTo>
                    <a:pt x="2191" y="22996"/>
                  </a:lnTo>
                  <a:cubicBezTo>
                    <a:pt x="2275" y="23067"/>
                    <a:pt x="2453" y="23198"/>
                    <a:pt x="2513" y="23270"/>
                  </a:cubicBezTo>
                  <a:cubicBezTo>
                    <a:pt x="2549" y="23305"/>
                    <a:pt x="2572" y="23425"/>
                    <a:pt x="2608" y="23520"/>
                  </a:cubicBezTo>
                  <a:cubicBezTo>
                    <a:pt x="2632" y="23591"/>
                    <a:pt x="2656" y="23651"/>
                    <a:pt x="2668" y="23698"/>
                  </a:cubicBezTo>
                  <a:cubicBezTo>
                    <a:pt x="2715" y="23794"/>
                    <a:pt x="2811" y="23841"/>
                    <a:pt x="2953" y="23841"/>
                  </a:cubicBezTo>
                  <a:lnTo>
                    <a:pt x="3049" y="23841"/>
                  </a:lnTo>
                  <a:lnTo>
                    <a:pt x="3168" y="23829"/>
                  </a:lnTo>
                  <a:cubicBezTo>
                    <a:pt x="3227" y="23817"/>
                    <a:pt x="3299" y="23806"/>
                    <a:pt x="3358" y="23806"/>
                  </a:cubicBezTo>
                  <a:lnTo>
                    <a:pt x="3394" y="23806"/>
                  </a:lnTo>
                  <a:cubicBezTo>
                    <a:pt x="3406" y="23794"/>
                    <a:pt x="3406" y="23794"/>
                    <a:pt x="3418" y="23794"/>
                  </a:cubicBezTo>
                  <a:lnTo>
                    <a:pt x="3501" y="23794"/>
                  </a:lnTo>
                  <a:cubicBezTo>
                    <a:pt x="3537" y="23806"/>
                    <a:pt x="3573" y="23925"/>
                    <a:pt x="3584" y="23972"/>
                  </a:cubicBezTo>
                  <a:cubicBezTo>
                    <a:pt x="3596" y="24008"/>
                    <a:pt x="3608" y="24020"/>
                    <a:pt x="3608" y="24044"/>
                  </a:cubicBezTo>
                  <a:cubicBezTo>
                    <a:pt x="3632" y="24103"/>
                    <a:pt x="3727" y="24103"/>
                    <a:pt x="3751" y="24103"/>
                  </a:cubicBezTo>
                  <a:lnTo>
                    <a:pt x="3763" y="24103"/>
                  </a:lnTo>
                  <a:lnTo>
                    <a:pt x="3763" y="24198"/>
                  </a:lnTo>
                  <a:cubicBezTo>
                    <a:pt x="3763" y="24210"/>
                    <a:pt x="3763" y="24222"/>
                    <a:pt x="3775" y="24222"/>
                  </a:cubicBezTo>
                  <a:lnTo>
                    <a:pt x="3787" y="24329"/>
                  </a:lnTo>
                  <a:cubicBezTo>
                    <a:pt x="3787" y="24341"/>
                    <a:pt x="3799" y="24353"/>
                    <a:pt x="3799" y="24365"/>
                  </a:cubicBezTo>
                  <a:cubicBezTo>
                    <a:pt x="3799" y="24377"/>
                    <a:pt x="3799" y="24389"/>
                    <a:pt x="3799" y="24389"/>
                  </a:cubicBezTo>
                  <a:cubicBezTo>
                    <a:pt x="3799" y="24401"/>
                    <a:pt x="3799" y="24413"/>
                    <a:pt x="3799" y="24425"/>
                  </a:cubicBezTo>
                  <a:cubicBezTo>
                    <a:pt x="3811" y="24472"/>
                    <a:pt x="3811" y="24532"/>
                    <a:pt x="3823" y="24591"/>
                  </a:cubicBezTo>
                  <a:cubicBezTo>
                    <a:pt x="3823" y="24591"/>
                    <a:pt x="3823" y="24603"/>
                    <a:pt x="3823" y="24603"/>
                  </a:cubicBezTo>
                  <a:cubicBezTo>
                    <a:pt x="3823" y="24639"/>
                    <a:pt x="3823" y="24663"/>
                    <a:pt x="3823" y="24687"/>
                  </a:cubicBezTo>
                  <a:cubicBezTo>
                    <a:pt x="3823" y="24687"/>
                    <a:pt x="3834" y="24699"/>
                    <a:pt x="3834" y="24699"/>
                  </a:cubicBezTo>
                  <a:cubicBezTo>
                    <a:pt x="3834" y="24770"/>
                    <a:pt x="3846" y="24841"/>
                    <a:pt x="3846" y="24913"/>
                  </a:cubicBezTo>
                  <a:cubicBezTo>
                    <a:pt x="3846" y="24925"/>
                    <a:pt x="3846" y="24925"/>
                    <a:pt x="3846" y="24937"/>
                  </a:cubicBezTo>
                  <a:cubicBezTo>
                    <a:pt x="3858" y="24960"/>
                    <a:pt x="3858" y="24996"/>
                    <a:pt x="3858" y="25020"/>
                  </a:cubicBezTo>
                  <a:cubicBezTo>
                    <a:pt x="3858" y="25032"/>
                    <a:pt x="3858" y="25044"/>
                    <a:pt x="3858" y="25056"/>
                  </a:cubicBezTo>
                  <a:cubicBezTo>
                    <a:pt x="3870" y="25080"/>
                    <a:pt x="3870" y="25103"/>
                    <a:pt x="3870" y="25139"/>
                  </a:cubicBezTo>
                  <a:cubicBezTo>
                    <a:pt x="3870" y="25151"/>
                    <a:pt x="3870" y="25151"/>
                    <a:pt x="3870" y="25163"/>
                  </a:cubicBezTo>
                  <a:cubicBezTo>
                    <a:pt x="3882" y="25199"/>
                    <a:pt x="3882" y="25234"/>
                    <a:pt x="3882" y="25270"/>
                  </a:cubicBezTo>
                  <a:cubicBezTo>
                    <a:pt x="3882" y="25282"/>
                    <a:pt x="3882" y="25294"/>
                    <a:pt x="3882" y="25306"/>
                  </a:cubicBezTo>
                  <a:cubicBezTo>
                    <a:pt x="3882" y="25330"/>
                    <a:pt x="3894" y="25353"/>
                    <a:pt x="3894" y="25389"/>
                  </a:cubicBezTo>
                  <a:cubicBezTo>
                    <a:pt x="3894" y="25401"/>
                    <a:pt x="3894" y="25413"/>
                    <a:pt x="3894" y="25425"/>
                  </a:cubicBezTo>
                  <a:cubicBezTo>
                    <a:pt x="3894" y="25449"/>
                    <a:pt x="3894" y="25472"/>
                    <a:pt x="3906" y="25496"/>
                  </a:cubicBezTo>
                  <a:cubicBezTo>
                    <a:pt x="3906" y="25508"/>
                    <a:pt x="3906" y="25520"/>
                    <a:pt x="3906" y="25532"/>
                  </a:cubicBezTo>
                  <a:cubicBezTo>
                    <a:pt x="3906" y="25568"/>
                    <a:pt x="3906" y="25603"/>
                    <a:pt x="3906" y="25639"/>
                  </a:cubicBezTo>
                  <a:cubicBezTo>
                    <a:pt x="3942" y="26187"/>
                    <a:pt x="3930" y="26270"/>
                    <a:pt x="3918" y="26294"/>
                  </a:cubicBezTo>
                  <a:cubicBezTo>
                    <a:pt x="3870" y="26353"/>
                    <a:pt x="3799" y="26413"/>
                    <a:pt x="3739" y="26461"/>
                  </a:cubicBezTo>
                  <a:cubicBezTo>
                    <a:pt x="3680" y="26508"/>
                    <a:pt x="3632" y="26544"/>
                    <a:pt x="3596" y="26592"/>
                  </a:cubicBezTo>
                  <a:cubicBezTo>
                    <a:pt x="3573" y="26627"/>
                    <a:pt x="3573" y="26675"/>
                    <a:pt x="3561" y="26723"/>
                  </a:cubicBezTo>
                  <a:cubicBezTo>
                    <a:pt x="3549" y="26794"/>
                    <a:pt x="3537" y="26865"/>
                    <a:pt x="3465" y="26925"/>
                  </a:cubicBezTo>
                  <a:cubicBezTo>
                    <a:pt x="3358" y="27020"/>
                    <a:pt x="3061" y="27223"/>
                    <a:pt x="3025" y="27235"/>
                  </a:cubicBezTo>
                  <a:cubicBezTo>
                    <a:pt x="3013" y="27246"/>
                    <a:pt x="2977" y="27270"/>
                    <a:pt x="2775" y="27437"/>
                  </a:cubicBezTo>
                  <a:cubicBezTo>
                    <a:pt x="2596" y="27592"/>
                    <a:pt x="2358" y="27794"/>
                    <a:pt x="2275" y="27842"/>
                  </a:cubicBezTo>
                  <a:cubicBezTo>
                    <a:pt x="2251" y="27854"/>
                    <a:pt x="2227" y="27866"/>
                    <a:pt x="2203" y="27889"/>
                  </a:cubicBezTo>
                  <a:cubicBezTo>
                    <a:pt x="2072" y="27949"/>
                    <a:pt x="1941" y="28020"/>
                    <a:pt x="1989" y="28235"/>
                  </a:cubicBezTo>
                  <a:lnTo>
                    <a:pt x="1989" y="28270"/>
                  </a:lnTo>
                  <a:cubicBezTo>
                    <a:pt x="2037" y="28497"/>
                    <a:pt x="2049" y="28616"/>
                    <a:pt x="1894" y="28711"/>
                  </a:cubicBezTo>
                  <a:cubicBezTo>
                    <a:pt x="1787" y="28770"/>
                    <a:pt x="1584" y="28806"/>
                    <a:pt x="1417" y="28830"/>
                  </a:cubicBezTo>
                  <a:cubicBezTo>
                    <a:pt x="1251" y="28854"/>
                    <a:pt x="1156" y="28878"/>
                    <a:pt x="1108" y="28913"/>
                  </a:cubicBezTo>
                  <a:cubicBezTo>
                    <a:pt x="977" y="29009"/>
                    <a:pt x="822" y="29187"/>
                    <a:pt x="810" y="29378"/>
                  </a:cubicBezTo>
                  <a:cubicBezTo>
                    <a:pt x="798" y="29425"/>
                    <a:pt x="798" y="29473"/>
                    <a:pt x="786" y="29509"/>
                  </a:cubicBezTo>
                  <a:cubicBezTo>
                    <a:pt x="786" y="29521"/>
                    <a:pt x="786" y="29532"/>
                    <a:pt x="786" y="29532"/>
                  </a:cubicBezTo>
                  <a:cubicBezTo>
                    <a:pt x="775" y="29568"/>
                    <a:pt x="775" y="29604"/>
                    <a:pt x="763" y="29628"/>
                  </a:cubicBezTo>
                  <a:cubicBezTo>
                    <a:pt x="763" y="29640"/>
                    <a:pt x="763" y="29640"/>
                    <a:pt x="763" y="29640"/>
                  </a:cubicBezTo>
                  <a:cubicBezTo>
                    <a:pt x="751" y="29711"/>
                    <a:pt x="727" y="29759"/>
                    <a:pt x="703" y="29794"/>
                  </a:cubicBezTo>
                  <a:cubicBezTo>
                    <a:pt x="691" y="29747"/>
                    <a:pt x="667" y="29699"/>
                    <a:pt x="655" y="29675"/>
                  </a:cubicBezTo>
                  <a:cubicBezTo>
                    <a:pt x="644" y="29640"/>
                    <a:pt x="667" y="29497"/>
                    <a:pt x="679" y="29413"/>
                  </a:cubicBezTo>
                  <a:lnTo>
                    <a:pt x="691" y="29378"/>
                  </a:lnTo>
                  <a:cubicBezTo>
                    <a:pt x="703" y="29247"/>
                    <a:pt x="715" y="29056"/>
                    <a:pt x="715" y="28925"/>
                  </a:cubicBezTo>
                  <a:cubicBezTo>
                    <a:pt x="715" y="28854"/>
                    <a:pt x="703" y="28806"/>
                    <a:pt x="691" y="28747"/>
                  </a:cubicBezTo>
                  <a:cubicBezTo>
                    <a:pt x="679" y="28687"/>
                    <a:pt x="667" y="28628"/>
                    <a:pt x="691" y="28592"/>
                  </a:cubicBezTo>
                  <a:cubicBezTo>
                    <a:pt x="703" y="28580"/>
                    <a:pt x="715" y="28556"/>
                    <a:pt x="727" y="28532"/>
                  </a:cubicBezTo>
                  <a:cubicBezTo>
                    <a:pt x="786" y="28437"/>
                    <a:pt x="846" y="28318"/>
                    <a:pt x="822" y="28235"/>
                  </a:cubicBezTo>
                  <a:cubicBezTo>
                    <a:pt x="810" y="28199"/>
                    <a:pt x="786" y="28151"/>
                    <a:pt x="751" y="28116"/>
                  </a:cubicBezTo>
                  <a:cubicBezTo>
                    <a:pt x="715" y="28068"/>
                    <a:pt x="679" y="28020"/>
                    <a:pt x="679" y="27961"/>
                  </a:cubicBezTo>
                  <a:lnTo>
                    <a:pt x="679" y="27937"/>
                  </a:lnTo>
                  <a:cubicBezTo>
                    <a:pt x="679" y="27830"/>
                    <a:pt x="691" y="27830"/>
                    <a:pt x="715" y="27818"/>
                  </a:cubicBezTo>
                  <a:lnTo>
                    <a:pt x="727" y="27818"/>
                  </a:lnTo>
                  <a:cubicBezTo>
                    <a:pt x="786" y="27794"/>
                    <a:pt x="882" y="27758"/>
                    <a:pt x="906" y="27627"/>
                  </a:cubicBezTo>
                  <a:cubicBezTo>
                    <a:pt x="917" y="27556"/>
                    <a:pt x="917" y="27485"/>
                    <a:pt x="929" y="27401"/>
                  </a:cubicBezTo>
                  <a:cubicBezTo>
                    <a:pt x="929" y="27330"/>
                    <a:pt x="941" y="27258"/>
                    <a:pt x="941" y="27199"/>
                  </a:cubicBezTo>
                  <a:cubicBezTo>
                    <a:pt x="953" y="27151"/>
                    <a:pt x="953" y="27092"/>
                    <a:pt x="965" y="27044"/>
                  </a:cubicBezTo>
                  <a:cubicBezTo>
                    <a:pt x="977" y="26949"/>
                    <a:pt x="977" y="26865"/>
                    <a:pt x="1001" y="26806"/>
                  </a:cubicBezTo>
                  <a:cubicBezTo>
                    <a:pt x="1025" y="26746"/>
                    <a:pt x="1215" y="26556"/>
                    <a:pt x="1298" y="26473"/>
                  </a:cubicBezTo>
                  <a:cubicBezTo>
                    <a:pt x="1370" y="26413"/>
                    <a:pt x="1394" y="26377"/>
                    <a:pt x="1406" y="26365"/>
                  </a:cubicBezTo>
                  <a:cubicBezTo>
                    <a:pt x="1417" y="26353"/>
                    <a:pt x="1417" y="26353"/>
                    <a:pt x="1429" y="26342"/>
                  </a:cubicBezTo>
                  <a:cubicBezTo>
                    <a:pt x="1477" y="26294"/>
                    <a:pt x="1513" y="26246"/>
                    <a:pt x="1501" y="26115"/>
                  </a:cubicBezTo>
                  <a:cubicBezTo>
                    <a:pt x="1489" y="25996"/>
                    <a:pt x="1465" y="25937"/>
                    <a:pt x="1429" y="25877"/>
                  </a:cubicBezTo>
                  <a:cubicBezTo>
                    <a:pt x="1417" y="25842"/>
                    <a:pt x="1406" y="25818"/>
                    <a:pt x="1382" y="25782"/>
                  </a:cubicBezTo>
                  <a:cubicBezTo>
                    <a:pt x="1346" y="25663"/>
                    <a:pt x="1310" y="25544"/>
                    <a:pt x="1298" y="25437"/>
                  </a:cubicBezTo>
                  <a:lnTo>
                    <a:pt x="1298" y="25401"/>
                  </a:lnTo>
                  <a:cubicBezTo>
                    <a:pt x="1287" y="25294"/>
                    <a:pt x="1287" y="25246"/>
                    <a:pt x="1191" y="25163"/>
                  </a:cubicBezTo>
                  <a:cubicBezTo>
                    <a:pt x="1120" y="25103"/>
                    <a:pt x="1001" y="25008"/>
                    <a:pt x="1001" y="24913"/>
                  </a:cubicBezTo>
                  <a:cubicBezTo>
                    <a:pt x="989" y="24889"/>
                    <a:pt x="989" y="24865"/>
                    <a:pt x="989" y="24841"/>
                  </a:cubicBezTo>
                  <a:cubicBezTo>
                    <a:pt x="977" y="24758"/>
                    <a:pt x="965" y="24675"/>
                    <a:pt x="965" y="24508"/>
                  </a:cubicBezTo>
                  <a:cubicBezTo>
                    <a:pt x="965" y="24389"/>
                    <a:pt x="965" y="24175"/>
                    <a:pt x="977" y="23972"/>
                  </a:cubicBezTo>
                  <a:cubicBezTo>
                    <a:pt x="977" y="23806"/>
                    <a:pt x="977" y="23663"/>
                    <a:pt x="977" y="23591"/>
                  </a:cubicBezTo>
                  <a:cubicBezTo>
                    <a:pt x="977" y="23556"/>
                    <a:pt x="977" y="23520"/>
                    <a:pt x="977" y="23472"/>
                  </a:cubicBezTo>
                  <a:cubicBezTo>
                    <a:pt x="965" y="23341"/>
                    <a:pt x="953" y="23163"/>
                    <a:pt x="1025" y="23079"/>
                  </a:cubicBezTo>
                  <a:cubicBezTo>
                    <a:pt x="1048" y="23055"/>
                    <a:pt x="1060" y="23044"/>
                    <a:pt x="1060" y="23044"/>
                  </a:cubicBezTo>
                  <a:lnTo>
                    <a:pt x="1072" y="23044"/>
                  </a:lnTo>
                  <a:cubicBezTo>
                    <a:pt x="1084" y="23044"/>
                    <a:pt x="1120" y="23032"/>
                    <a:pt x="1156" y="23008"/>
                  </a:cubicBezTo>
                  <a:cubicBezTo>
                    <a:pt x="1167" y="22996"/>
                    <a:pt x="1167" y="22996"/>
                    <a:pt x="1179" y="22984"/>
                  </a:cubicBezTo>
                  <a:lnTo>
                    <a:pt x="1227" y="22960"/>
                  </a:lnTo>
                  <a:cubicBezTo>
                    <a:pt x="1251" y="22948"/>
                    <a:pt x="1263" y="22936"/>
                    <a:pt x="1298" y="22924"/>
                  </a:cubicBezTo>
                  <a:cubicBezTo>
                    <a:pt x="1310" y="22913"/>
                    <a:pt x="1322" y="22901"/>
                    <a:pt x="1334" y="22901"/>
                  </a:cubicBezTo>
                  <a:cubicBezTo>
                    <a:pt x="1358" y="22877"/>
                    <a:pt x="1394" y="22853"/>
                    <a:pt x="1406" y="22841"/>
                  </a:cubicBezTo>
                  <a:cubicBezTo>
                    <a:pt x="1417" y="22829"/>
                    <a:pt x="1417" y="22829"/>
                    <a:pt x="1417" y="22817"/>
                  </a:cubicBezTo>
                  <a:cubicBezTo>
                    <a:pt x="1429" y="22817"/>
                    <a:pt x="1429" y="22805"/>
                    <a:pt x="1429" y="22805"/>
                  </a:cubicBezTo>
                  <a:cubicBezTo>
                    <a:pt x="1441" y="22794"/>
                    <a:pt x="1453" y="22770"/>
                    <a:pt x="1453" y="22758"/>
                  </a:cubicBezTo>
                  <a:cubicBezTo>
                    <a:pt x="1453" y="22734"/>
                    <a:pt x="1465" y="22710"/>
                    <a:pt x="1465" y="22698"/>
                  </a:cubicBezTo>
                  <a:cubicBezTo>
                    <a:pt x="1477" y="22639"/>
                    <a:pt x="1489" y="22591"/>
                    <a:pt x="1537" y="22555"/>
                  </a:cubicBezTo>
                  <a:cubicBezTo>
                    <a:pt x="1560" y="22543"/>
                    <a:pt x="1572" y="22543"/>
                    <a:pt x="1584" y="22532"/>
                  </a:cubicBezTo>
                  <a:cubicBezTo>
                    <a:pt x="1644" y="22496"/>
                    <a:pt x="1703" y="22472"/>
                    <a:pt x="1715" y="22401"/>
                  </a:cubicBezTo>
                  <a:close/>
                  <a:moveTo>
                    <a:pt x="3870" y="24270"/>
                  </a:moveTo>
                  <a:lnTo>
                    <a:pt x="3870" y="24270"/>
                  </a:lnTo>
                  <a:cubicBezTo>
                    <a:pt x="4084" y="24329"/>
                    <a:pt x="4335" y="24425"/>
                    <a:pt x="4394" y="24460"/>
                  </a:cubicBezTo>
                  <a:cubicBezTo>
                    <a:pt x="4430" y="24484"/>
                    <a:pt x="4406" y="24651"/>
                    <a:pt x="4394" y="24734"/>
                  </a:cubicBezTo>
                  <a:cubicBezTo>
                    <a:pt x="4382" y="24782"/>
                    <a:pt x="4370" y="24829"/>
                    <a:pt x="4370" y="24865"/>
                  </a:cubicBezTo>
                  <a:cubicBezTo>
                    <a:pt x="4358" y="25020"/>
                    <a:pt x="4430" y="25139"/>
                    <a:pt x="4608" y="25270"/>
                  </a:cubicBezTo>
                  <a:cubicBezTo>
                    <a:pt x="4656" y="25306"/>
                    <a:pt x="4716" y="25330"/>
                    <a:pt x="4787" y="25330"/>
                  </a:cubicBezTo>
                  <a:lnTo>
                    <a:pt x="4799" y="25330"/>
                  </a:lnTo>
                  <a:cubicBezTo>
                    <a:pt x="4882" y="25330"/>
                    <a:pt x="4954" y="25306"/>
                    <a:pt x="5025" y="25282"/>
                  </a:cubicBezTo>
                  <a:cubicBezTo>
                    <a:pt x="5097" y="25258"/>
                    <a:pt x="5144" y="25246"/>
                    <a:pt x="5204" y="25246"/>
                  </a:cubicBezTo>
                  <a:cubicBezTo>
                    <a:pt x="5311" y="25246"/>
                    <a:pt x="5418" y="25389"/>
                    <a:pt x="5489" y="25484"/>
                  </a:cubicBezTo>
                  <a:cubicBezTo>
                    <a:pt x="5537" y="25544"/>
                    <a:pt x="5573" y="25591"/>
                    <a:pt x="5608" y="25603"/>
                  </a:cubicBezTo>
                  <a:cubicBezTo>
                    <a:pt x="5620" y="25615"/>
                    <a:pt x="5644" y="25639"/>
                    <a:pt x="5668" y="25663"/>
                  </a:cubicBezTo>
                  <a:cubicBezTo>
                    <a:pt x="5739" y="25746"/>
                    <a:pt x="5859" y="25877"/>
                    <a:pt x="6109" y="25901"/>
                  </a:cubicBezTo>
                  <a:cubicBezTo>
                    <a:pt x="6168" y="25913"/>
                    <a:pt x="6263" y="25913"/>
                    <a:pt x="6382" y="25925"/>
                  </a:cubicBezTo>
                  <a:cubicBezTo>
                    <a:pt x="6799" y="25972"/>
                    <a:pt x="7490" y="26044"/>
                    <a:pt x="7966" y="26068"/>
                  </a:cubicBezTo>
                  <a:cubicBezTo>
                    <a:pt x="8478" y="26080"/>
                    <a:pt x="8811" y="26318"/>
                    <a:pt x="8990" y="26437"/>
                  </a:cubicBezTo>
                  <a:lnTo>
                    <a:pt x="9014" y="26461"/>
                  </a:lnTo>
                  <a:cubicBezTo>
                    <a:pt x="9037" y="26473"/>
                    <a:pt x="9049" y="26484"/>
                    <a:pt x="9061" y="26496"/>
                  </a:cubicBezTo>
                  <a:cubicBezTo>
                    <a:pt x="9204" y="26580"/>
                    <a:pt x="9526" y="26734"/>
                    <a:pt x="9657" y="26794"/>
                  </a:cubicBezTo>
                  <a:lnTo>
                    <a:pt x="9645" y="27592"/>
                  </a:lnTo>
                  <a:lnTo>
                    <a:pt x="9728" y="28092"/>
                  </a:lnTo>
                  <a:cubicBezTo>
                    <a:pt x="9716" y="28175"/>
                    <a:pt x="9704" y="28270"/>
                    <a:pt x="9692" y="28354"/>
                  </a:cubicBezTo>
                  <a:cubicBezTo>
                    <a:pt x="9657" y="28568"/>
                    <a:pt x="9633" y="28699"/>
                    <a:pt x="9657" y="28770"/>
                  </a:cubicBezTo>
                  <a:cubicBezTo>
                    <a:pt x="9692" y="28830"/>
                    <a:pt x="9776" y="28890"/>
                    <a:pt x="9907" y="28985"/>
                  </a:cubicBezTo>
                  <a:cubicBezTo>
                    <a:pt x="10014" y="29056"/>
                    <a:pt x="10133" y="29140"/>
                    <a:pt x="10192" y="29211"/>
                  </a:cubicBezTo>
                  <a:cubicBezTo>
                    <a:pt x="10216" y="29235"/>
                    <a:pt x="10228" y="29247"/>
                    <a:pt x="10240" y="29271"/>
                  </a:cubicBezTo>
                  <a:cubicBezTo>
                    <a:pt x="10228" y="29271"/>
                    <a:pt x="10216" y="29282"/>
                    <a:pt x="10192" y="29294"/>
                  </a:cubicBezTo>
                  <a:lnTo>
                    <a:pt x="10157" y="29318"/>
                  </a:lnTo>
                  <a:cubicBezTo>
                    <a:pt x="10014" y="29413"/>
                    <a:pt x="9776" y="29568"/>
                    <a:pt x="9692" y="29568"/>
                  </a:cubicBezTo>
                  <a:cubicBezTo>
                    <a:pt x="9609" y="29568"/>
                    <a:pt x="9371" y="29568"/>
                    <a:pt x="9216" y="29485"/>
                  </a:cubicBezTo>
                  <a:cubicBezTo>
                    <a:pt x="9037" y="29390"/>
                    <a:pt x="8728" y="29282"/>
                    <a:pt x="8633" y="29259"/>
                  </a:cubicBezTo>
                  <a:lnTo>
                    <a:pt x="8621" y="29247"/>
                  </a:lnTo>
                  <a:cubicBezTo>
                    <a:pt x="8514" y="29223"/>
                    <a:pt x="8430" y="29199"/>
                    <a:pt x="8311" y="29128"/>
                  </a:cubicBezTo>
                  <a:cubicBezTo>
                    <a:pt x="8287" y="29104"/>
                    <a:pt x="8252" y="29080"/>
                    <a:pt x="8240" y="29068"/>
                  </a:cubicBezTo>
                  <a:cubicBezTo>
                    <a:pt x="8187" y="29026"/>
                    <a:pt x="8143" y="28983"/>
                    <a:pt x="8057" y="28983"/>
                  </a:cubicBezTo>
                  <a:cubicBezTo>
                    <a:pt x="8047" y="28983"/>
                    <a:pt x="8037" y="28984"/>
                    <a:pt x="8025" y="28985"/>
                  </a:cubicBezTo>
                  <a:cubicBezTo>
                    <a:pt x="8025" y="28985"/>
                    <a:pt x="7644" y="29032"/>
                    <a:pt x="7561" y="29128"/>
                  </a:cubicBezTo>
                  <a:cubicBezTo>
                    <a:pt x="7549" y="29151"/>
                    <a:pt x="7549" y="29175"/>
                    <a:pt x="7549" y="29187"/>
                  </a:cubicBezTo>
                  <a:cubicBezTo>
                    <a:pt x="7549" y="29211"/>
                    <a:pt x="7549" y="29235"/>
                    <a:pt x="7549" y="29259"/>
                  </a:cubicBezTo>
                  <a:cubicBezTo>
                    <a:pt x="7549" y="29306"/>
                    <a:pt x="7549" y="29354"/>
                    <a:pt x="7573" y="29413"/>
                  </a:cubicBezTo>
                  <a:cubicBezTo>
                    <a:pt x="7609" y="29485"/>
                    <a:pt x="7609" y="29556"/>
                    <a:pt x="7609" y="29640"/>
                  </a:cubicBezTo>
                  <a:cubicBezTo>
                    <a:pt x="7597" y="29747"/>
                    <a:pt x="7692" y="29890"/>
                    <a:pt x="7740" y="29949"/>
                  </a:cubicBezTo>
                  <a:lnTo>
                    <a:pt x="7740" y="29961"/>
                  </a:lnTo>
                  <a:cubicBezTo>
                    <a:pt x="7752" y="29997"/>
                    <a:pt x="7740" y="30152"/>
                    <a:pt x="7740" y="30247"/>
                  </a:cubicBezTo>
                  <a:cubicBezTo>
                    <a:pt x="7728" y="30342"/>
                    <a:pt x="7728" y="30437"/>
                    <a:pt x="7728" y="30497"/>
                  </a:cubicBezTo>
                  <a:cubicBezTo>
                    <a:pt x="7728" y="30533"/>
                    <a:pt x="7728" y="30580"/>
                    <a:pt x="7728" y="30628"/>
                  </a:cubicBezTo>
                  <a:cubicBezTo>
                    <a:pt x="7716" y="30687"/>
                    <a:pt x="7716" y="30759"/>
                    <a:pt x="7728" y="30806"/>
                  </a:cubicBezTo>
                  <a:lnTo>
                    <a:pt x="394" y="31223"/>
                  </a:lnTo>
                  <a:cubicBezTo>
                    <a:pt x="382" y="31140"/>
                    <a:pt x="346" y="31080"/>
                    <a:pt x="322" y="31033"/>
                  </a:cubicBezTo>
                  <a:cubicBezTo>
                    <a:pt x="310" y="31009"/>
                    <a:pt x="298" y="30997"/>
                    <a:pt x="298" y="30985"/>
                  </a:cubicBezTo>
                  <a:cubicBezTo>
                    <a:pt x="298" y="30949"/>
                    <a:pt x="274" y="30925"/>
                    <a:pt x="263" y="30902"/>
                  </a:cubicBezTo>
                  <a:cubicBezTo>
                    <a:pt x="215" y="30830"/>
                    <a:pt x="144" y="30723"/>
                    <a:pt x="144" y="30533"/>
                  </a:cubicBezTo>
                  <a:cubicBezTo>
                    <a:pt x="144" y="30461"/>
                    <a:pt x="144" y="30402"/>
                    <a:pt x="155" y="30342"/>
                  </a:cubicBezTo>
                  <a:cubicBezTo>
                    <a:pt x="155" y="30259"/>
                    <a:pt x="155" y="30199"/>
                    <a:pt x="155" y="30140"/>
                  </a:cubicBezTo>
                  <a:cubicBezTo>
                    <a:pt x="144" y="30104"/>
                    <a:pt x="144" y="30080"/>
                    <a:pt x="144" y="30056"/>
                  </a:cubicBezTo>
                  <a:lnTo>
                    <a:pt x="96" y="30056"/>
                  </a:lnTo>
                  <a:lnTo>
                    <a:pt x="144" y="30033"/>
                  </a:lnTo>
                  <a:lnTo>
                    <a:pt x="144" y="30021"/>
                  </a:lnTo>
                  <a:cubicBezTo>
                    <a:pt x="132" y="29997"/>
                    <a:pt x="132" y="29985"/>
                    <a:pt x="132" y="29961"/>
                  </a:cubicBezTo>
                  <a:lnTo>
                    <a:pt x="108" y="29902"/>
                  </a:lnTo>
                  <a:cubicBezTo>
                    <a:pt x="191" y="29890"/>
                    <a:pt x="286" y="29878"/>
                    <a:pt x="322" y="29878"/>
                  </a:cubicBezTo>
                  <a:cubicBezTo>
                    <a:pt x="358" y="29878"/>
                    <a:pt x="394" y="29890"/>
                    <a:pt x="429" y="29902"/>
                  </a:cubicBezTo>
                  <a:cubicBezTo>
                    <a:pt x="478" y="29921"/>
                    <a:pt x="534" y="29940"/>
                    <a:pt x="599" y="29940"/>
                  </a:cubicBezTo>
                  <a:cubicBezTo>
                    <a:pt x="613" y="29940"/>
                    <a:pt x="628" y="29939"/>
                    <a:pt x="644" y="29937"/>
                  </a:cubicBezTo>
                  <a:cubicBezTo>
                    <a:pt x="667" y="29937"/>
                    <a:pt x="679" y="29925"/>
                    <a:pt x="691" y="29925"/>
                  </a:cubicBezTo>
                  <a:cubicBezTo>
                    <a:pt x="703" y="29913"/>
                    <a:pt x="715" y="29913"/>
                    <a:pt x="727" y="29902"/>
                  </a:cubicBezTo>
                  <a:cubicBezTo>
                    <a:pt x="739" y="29890"/>
                    <a:pt x="763" y="29878"/>
                    <a:pt x="775" y="29854"/>
                  </a:cubicBezTo>
                  <a:cubicBezTo>
                    <a:pt x="775" y="29854"/>
                    <a:pt x="775" y="29842"/>
                    <a:pt x="775" y="29842"/>
                  </a:cubicBezTo>
                  <a:cubicBezTo>
                    <a:pt x="798" y="29806"/>
                    <a:pt x="822" y="29771"/>
                    <a:pt x="834" y="29723"/>
                  </a:cubicBezTo>
                  <a:cubicBezTo>
                    <a:pt x="834" y="29723"/>
                    <a:pt x="834" y="29711"/>
                    <a:pt x="834" y="29711"/>
                  </a:cubicBezTo>
                  <a:cubicBezTo>
                    <a:pt x="846" y="29687"/>
                    <a:pt x="858" y="29652"/>
                    <a:pt x="858" y="29628"/>
                  </a:cubicBezTo>
                  <a:cubicBezTo>
                    <a:pt x="858" y="29616"/>
                    <a:pt x="858" y="29616"/>
                    <a:pt x="858" y="29616"/>
                  </a:cubicBezTo>
                  <a:cubicBezTo>
                    <a:pt x="870" y="29580"/>
                    <a:pt x="870" y="29556"/>
                    <a:pt x="882" y="29521"/>
                  </a:cubicBezTo>
                  <a:cubicBezTo>
                    <a:pt x="882" y="29509"/>
                    <a:pt x="882" y="29509"/>
                    <a:pt x="882" y="29497"/>
                  </a:cubicBezTo>
                  <a:cubicBezTo>
                    <a:pt x="882" y="29461"/>
                    <a:pt x="894" y="29425"/>
                    <a:pt x="894" y="29390"/>
                  </a:cubicBezTo>
                  <a:cubicBezTo>
                    <a:pt x="917" y="29223"/>
                    <a:pt x="1048" y="29068"/>
                    <a:pt x="1156" y="28985"/>
                  </a:cubicBezTo>
                  <a:cubicBezTo>
                    <a:pt x="1191" y="28961"/>
                    <a:pt x="1322" y="28937"/>
                    <a:pt x="1429" y="28925"/>
                  </a:cubicBezTo>
                  <a:cubicBezTo>
                    <a:pt x="1608" y="28890"/>
                    <a:pt x="1822" y="28866"/>
                    <a:pt x="1941" y="28782"/>
                  </a:cubicBezTo>
                  <a:cubicBezTo>
                    <a:pt x="2156" y="28651"/>
                    <a:pt x="2120" y="28461"/>
                    <a:pt x="2084" y="28258"/>
                  </a:cubicBezTo>
                  <a:lnTo>
                    <a:pt x="2072" y="28223"/>
                  </a:lnTo>
                  <a:cubicBezTo>
                    <a:pt x="2049" y="28080"/>
                    <a:pt x="2108" y="28032"/>
                    <a:pt x="2239" y="27961"/>
                  </a:cubicBezTo>
                  <a:cubicBezTo>
                    <a:pt x="2275" y="27949"/>
                    <a:pt x="2299" y="27937"/>
                    <a:pt x="2322" y="27925"/>
                  </a:cubicBezTo>
                  <a:cubicBezTo>
                    <a:pt x="2418" y="27866"/>
                    <a:pt x="2644" y="27663"/>
                    <a:pt x="2834" y="27508"/>
                  </a:cubicBezTo>
                  <a:cubicBezTo>
                    <a:pt x="2941" y="27413"/>
                    <a:pt x="3049" y="27330"/>
                    <a:pt x="3061" y="27318"/>
                  </a:cubicBezTo>
                  <a:cubicBezTo>
                    <a:pt x="3108" y="27306"/>
                    <a:pt x="3406" y="27092"/>
                    <a:pt x="3525" y="26985"/>
                  </a:cubicBezTo>
                  <a:cubicBezTo>
                    <a:pt x="3620" y="26913"/>
                    <a:pt x="3632" y="26818"/>
                    <a:pt x="3644" y="26746"/>
                  </a:cubicBezTo>
                  <a:cubicBezTo>
                    <a:pt x="3656" y="26699"/>
                    <a:pt x="3668" y="26663"/>
                    <a:pt x="3680" y="26639"/>
                  </a:cubicBezTo>
                  <a:cubicBezTo>
                    <a:pt x="3692" y="26604"/>
                    <a:pt x="3751" y="26568"/>
                    <a:pt x="3799" y="26532"/>
                  </a:cubicBezTo>
                  <a:cubicBezTo>
                    <a:pt x="3870" y="26473"/>
                    <a:pt x="3942" y="26413"/>
                    <a:pt x="3989" y="26342"/>
                  </a:cubicBezTo>
                  <a:cubicBezTo>
                    <a:pt x="4013" y="26318"/>
                    <a:pt x="4049" y="26258"/>
                    <a:pt x="4001" y="25639"/>
                  </a:cubicBezTo>
                  <a:cubicBezTo>
                    <a:pt x="4001" y="25603"/>
                    <a:pt x="4001" y="25580"/>
                    <a:pt x="3989" y="25544"/>
                  </a:cubicBezTo>
                  <a:cubicBezTo>
                    <a:pt x="3989" y="25532"/>
                    <a:pt x="3989" y="25520"/>
                    <a:pt x="3989" y="25508"/>
                  </a:cubicBezTo>
                  <a:cubicBezTo>
                    <a:pt x="3989" y="25484"/>
                    <a:pt x="3989" y="25472"/>
                    <a:pt x="3989" y="25449"/>
                  </a:cubicBezTo>
                  <a:cubicBezTo>
                    <a:pt x="3989" y="25437"/>
                    <a:pt x="3989" y="25425"/>
                    <a:pt x="3989" y="25413"/>
                  </a:cubicBezTo>
                  <a:cubicBezTo>
                    <a:pt x="3977" y="25389"/>
                    <a:pt x="3977" y="25365"/>
                    <a:pt x="3977" y="25353"/>
                  </a:cubicBezTo>
                  <a:cubicBezTo>
                    <a:pt x="3977" y="25341"/>
                    <a:pt x="3977" y="25330"/>
                    <a:pt x="3977" y="25318"/>
                  </a:cubicBezTo>
                  <a:cubicBezTo>
                    <a:pt x="3977" y="25294"/>
                    <a:pt x="3977" y="25270"/>
                    <a:pt x="3977" y="25258"/>
                  </a:cubicBezTo>
                  <a:cubicBezTo>
                    <a:pt x="3965" y="25246"/>
                    <a:pt x="3965" y="25222"/>
                    <a:pt x="3965" y="25210"/>
                  </a:cubicBezTo>
                  <a:cubicBezTo>
                    <a:pt x="3965" y="25199"/>
                    <a:pt x="3965" y="25175"/>
                    <a:pt x="3965" y="25163"/>
                  </a:cubicBezTo>
                  <a:cubicBezTo>
                    <a:pt x="3965" y="25139"/>
                    <a:pt x="3965" y="25127"/>
                    <a:pt x="3965" y="25115"/>
                  </a:cubicBezTo>
                  <a:cubicBezTo>
                    <a:pt x="3954" y="25091"/>
                    <a:pt x="3954" y="25080"/>
                    <a:pt x="3954" y="25056"/>
                  </a:cubicBezTo>
                  <a:cubicBezTo>
                    <a:pt x="3954" y="25044"/>
                    <a:pt x="3954" y="25032"/>
                    <a:pt x="3954" y="25020"/>
                  </a:cubicBezTo>
                  <a:cubicBezTo>
                    <a:pt x="3954" y="24996"/>
                    <a:pt x="3942" y="24972"/>
                    <a:pt x="3942" y="24949"/>
                  </a:cubicBezTo>
                  <a:cubicBezTo>
                    <a:pt x="3942" y="24949"/>
                    <a:pt x="3942" y="24937"/>
                    <a:pt x="3942" y="24925"/>
                  </a:cubicBezTo>
                  <a:cubicBezTo>
                    <a:pt x="3942" y="24865"/>
                    <a:pt x="3930" y="24806"/>
                    <a:pt x="3930" y="24746"/>
                  </a:cubicBezTo>
                  <a:cubicBezTo>
                    <a:pt x="3930" y="24746"/>
                    <a:pt x="3930" y="24746"/>
                    <a:pt x="3930" y="24734"/>
                  </a:cubicBezTo>
                  <a:cubicBezTo>
                    <a:pt x="3918" y="24710"/>
                    <a:pt x="3918" y="24687"/>
                    <a:pt x="3918" y="24663"/>
                  </a:cubicBezTo>
                  <a:cubicBezTo>
                    <a:pt x="3918" y="24651"/>
                    <a:pt x="3918" y="24639"/>
                    <a:pt x="3918" y="24639"/>
                  </a:cubicBezTo>
                  <a:cubicBezTo>
                    <a:pt x="3918" y="24615"/>
                    <a:pt x="3906" y="24603"/>
                    <a:pt x="3906" y="24591"/>
                  </a:cubicBezTo>
                  <a:cubicBezTo>
                    <a:pt x="3906" y="24579"/>
                    <a:pt x="3906" y="24556"/>
                    <a:pt x="3906" y="24544"/>
                  </a:cubicBezTo>
                  <a:cubicBezTo>
                    <a:pt x="3906" y="24532"/>
                    <a:pt x="3906" y="24532"/>
                    <a:pt x="3906" y="24520"/>
                  </a:cubicBezTo>
                  <a:cubicBezTo>
                    <a:pt x="3906" y="24508"/>
                    <a:pt x="3894" y="24484"/>
                    <a:pt x="3894" y="24472"/>
                  </a:cubicBezTo>
                  <a:cubicBezTo>
                    <a:pt x="3894" y="24472"/>
                    <a:pt x="3894" y="24460"/>
                    <a:pt x="3894" y="24460"/>
                  </a:cubicBezTo>
                  <a:cubicBezTo>
                    <a:pt x="3882" y="24377"/>
                    <a:pt x="3882" y="24318"/>
                    <a:pt x="3870" y="24270"/>
                  </a:cubicBezTo>
                  <a:close/>
                  <a:moveTo>
                    <a:pt x="8395" y="30902"/>
                  </a:moveTo>
                  <a:cubicBezTo>
                    <a:pt x="8406" y="30914"/>
                    <a:pt x="8406" y="30937"/>
                    <a:pt x="8418" y="30949"/>
                  </a:cubicBezTo>
                  <a:cubicBezTo>
                    <a:pt x="8490" y="31045"/>
                    <a:pt x="8609" y="31164"/>
                    <a:pt x="8740" y="31199"/>
                  </a:cubicBezTo>
                  <a:cubicBezTo>
                    <a:pt x="8776" y="31199"/>
                    <a:pt x="8811" y="31211"/>
                    <a:pt x="8835" y="31211"/>
                  </a:cubicBezTo>
                  <a:cubicBezTo>
                    <a:pt x="8907" y="31223"/>
                    <a:pt x="8942" y="31235"/>
                    <a:pt x="8954" y="31259"/>
                  </a:cubicBezTo>
                  <a:cubicBezTo>
                    <a:pt x="8966" y="31271"/>
                    <a:pt x="8966" y="31295"/>
                    <a:pt x="8978" y="31330"/>
                  </a:cubicBezTo>
                  <a:cubicBezTo>
                    <a:pt x="9014" y="31426"/>
                    <a:pt x="9049" y="31557"/>
                    <a:pt x="9157" y="31557"/>
                  </a:cubicBezTo>
                  <a:cubicBezTo>
                    <a:pt x="9157" y="31557"/>
                    <a:pt x="9502" y="31557"/>
                    <a:pt x="9561" y="31461"/>
                  </a:cubicBezTo>
                  <a:cubicBezTo>
                    <a:pt x="9585" y="31437"/>
                    <a:pt x="9585" y="31414"/>
                    <a:pt x="9573" y="31390"/>
                  </a:cubicBezTo>
                  <a:cubicBezTo>
                    <a:pt x="9549" y="31318"/>
                    <a:pt x="9478" y="31247"/>
                    <a:pt x="9430" y="31199"/>
                  </a:cubicBezTo>
                  <a:cubicBezTo>
                    <a:pt x="9454" y="31199"/>
                    <a:pt x="9478" y="31199"/>
                    <a:pt x="9502" y="31187"/>
                  </a:cubicBezTo>
                  <a:cubicBezTo>
                    <a:pt x="9526" y="31187"/>
                    <a:pt x="9538" y="31176"/>
                    <a:pt x="9561" y="31176"/>
                  </a:cubicBezTo>
                  <a:cubicBezTo>
                    <a:pt x="9645" y="31164"/>
                    <a:pt x="9752" y="31140"/>
                    <a:pt x="9788" y="31080"/>
                  </a:cubicBezTo>
                  <a:cubicBezTo>
                    <a:pt x="9823" y="31033"/>
                    <a:pt x="9883" y="30985"/>
                    <a:pt x="9907" y="30973"/>
                  </a:cubicBezTo>
                  <a:cubicBezTo>
                    <a:pt x="9930" y="30985"/>
                    <a:pt x="9978" y="31056"/>
                    <a:pt x="9978" y="31104"/>
                  </a:cubicBezTo>
                  <a:cubicBezTo>
                    <a:pt x="9990" y="31164"/>
                    <a:pt x="9990" y="31354"/>
                    <a:pt x="9990" y="31390"/>
                  </a:cubicBezTo>
                  <a:cubicBezTo>
                    <a:pt x="9978" y="31402"/>
                    <a:pt x="9990" y="31426"/>
                    <a:pt x="9990" y="31521"/>
                  </a:cubicBezTo>
                  <a:cubicBezTo>
                    <a:pt x="9990" y="31640"/>
                    <a:pt x="10002" y="31914"/>
                    <a:pt x="9990" y="31949"/>
                  </a:cubicBezTo>
                  <a:cubicBezTo>
                    <a:pt x="9978" y="31961"/>
                    <a:pt x="9966" y="31973"/>
                    <a:pt x="9930" y="31985"/>
                  </a:cubicBezTo>
                  <a:cubicBezTo>
                    <a:pt x="9895" y="31997"/>
                    <a:pt x="9871" y="32009"/>
                    <a:pt x="9823" y="32021"/>
                  </a:cubicBezTo>
                  <a:cubicBezTo>
                    <a:pt x="9788" y="32045"/>
                    <a:pt x="9776" y="32057"/>
                    <a:pt x="9752" y="32068"/>
                  </a:cubicBezTo>
                  <a:cubicBezTo>
                    <a:pt x="9716" y="32092"/>
                    <a:pt x="9692" y="32104"/>
                    <a:pt x="9573" y="32104"/>
                  </a:cubicBezTo>
                  <a:cubicBezTo>
                    <a:pt x="9557" y="32100"/>
                    <a:pt x="9542" y="32099"/>
                    <a:pt x="9526" y="32099"/>
                  </a:cubicBezTo>
                  <a:cubicBezTo>
                    <a:pt x="9495" y="32099"/>
                    <a:pt x="9466" y="32104"/>
                    <a:pt x="9442" y="32104"/>
                  </a:cubicBezTo>
                  <a:lnTo>
                    <a:pt x="9395" y="32104"/>
                  </a:lnTo>
                  <a:cubicBezTo>
                    <a:pt x="9359" y="32104"/>
                    <a:pt x="9359" y="32104"/>
                    <a:pt x="9359" y="32080"/>
                  </a:cubicBezTo>
                  <a:cubicBezTo>
                    <a:pt x="9359" y="32068"/>
                    <a:pt x="9359" y="32045"/>
                    <a:pt x="9347" y="32021"/>
                  </a:cubicBezTo>
                  <a:cubicBezTo>
                    <a:pt x="9323" y="31830"/>
                    <a:pt x="9299" y="31723"/>
                    <a:pt x="9252" y="31687"/>
                  </a:cubicBezTo>
                  <a:cubicBezTo>
                    <a:pt x="9228" y="31676"/>
                    <a:pt x="9180" y="31664"/>
                    <a:pt x="9109" y="31664"/>
                  </a:cubicBezTo>
                  <a:cubicBezTo>
                    <a:pt x="9049" y="31664"/>
                    <a:pt x="8966" y="31676"/>
                    <a:pt x="8907" y="31676"/>
                  </a:cubicBezTo>
                  <a:cubicBezTo>
                    <a:pt x="8883" y="31676"/>
                    <a:pt x="8859" y="31687"/>
                    <a:pt x="8847" y="31687"/>
                  </a:cubicBezTo>
                  <a:cubicBezTo>
                    <a:pt x="8787" y="31687"/>
                    <a:pt x="8633" y="31771"/>
                    <a:pt x="8633" y="31926"/>
                  </a:cubicBezTo>
                  <a:cubicBezTo>
                    <a:pt x="8621" y="31961"/>
                    <a:pt x="8621" y="31985"/>
                    <a:pt x="8609" y="32009"/>
                  </a:cubicBezTo>
                  <a:cubicBezTo>
                    <a:pt x="8597" y="32092"/>
                    <a:pt x="8597" y="32152"/>
                    <a:pt x="8728" y="32188"/>
                  </a:cubicBezTo>
                  <a:cubicBezTo>
                    <a:pt x="8871" y="32223"/>
                    <a:pt x="9061" y="32319"/>
                    <a:pt x="9157" y="32390"/>
                  </a:cubicBezTo>
                  <a:cubicBezTo>
                    <a:pt x="9192" y="32414"/>
                    <a:pt x="9228" y="32438"/>
                    <a:pt x="9252" y="32449"/>
                  </a:cubicBezTo>
                  <a:cubicBezTo>
                    <a:pt x="9180" y="32461"/>
                    <a:pt x="9073" y="32485"/>
                    <a:pt x="8907" y="32557"/>
                  </a:cubicBezTo>
                  <a:cubicBezTo>
                    <a:pt x="8597" y="32664"/>
                    <a:pt x="8418" y="32914"/>
                    <a:pt x="8359" y="33009"/>
                  </a:cubicBezTo>
                  <a:cubicBezTo>
                    <a:pt x="8323" y="33069"/>
                    <a:pt x="8287" y="33152"/>
                    <a:pt x="8252" y="33235"/>
                  </a:cubicBezTo>
                  <a:cubicBezTo>
                    <a:pt x="8252" y="33247"/>
                    <a:pt x="8240" y="33259"/>
                    <a:pt x="8240" y="33271"/>
                  </a:cubicBezTo>
                  <a:cubicBezTo>
                    <a:pt x="8228" y="33319"/>
                    <a:pt x="8216" y="33366"/>
                    <a:pt x="8204" y="33402"/>
                  </a:cubicBezTo>
                  <a:cubicBezTo>
                    <a:pt x="8204" y="33426"/>
                    <a:pt x="8192" y="33438"/>
                    <a:pt x="8192" y="33450"/>
                  </a:cubicBezTo>
                  <a:cubicBezTo>
                    <a:pt x="8192" y="33473"/>
                    <a:pt x="8192" y="33485"/>
                    <a:pt x="8180" y="33497"/>
                  </a:cubicBezTo>
                  <a:cubicBezTo>
                    <a:pt x="8180" y="33521"/>
                    <a:pt x="8180" y="33533"/>
                    <a:pt x="8180" y="33533"/>
                  </a:cubicBezTo>
                  <a:cubicBezTo>
                    <a:pt x="8180" y="33545"/>
                    <a:pt x="8180" y="33545"/>
                    <a:pt x="8180" y="33557"/>
                  </a:cubicBezTo>
                  <a:cubicBezTo>
                    <a:pt x="8168" y="33640"/>
                    <a:pt x="8168" y="33735"/>
                    <a:pt x="8180" y="33807"/>
                  </a:cubicBezTo>
                  <a:cubicBezTo>
                    <a:pt x="8192" y="33926"/>
                    <a:pt x="8216" y="34057"/>
                    <a:pt x="8240" y="34176"/>
                  </a:cubicBezTo>
                  <a:cubicBezTo>
                    <a:pt x="8264" y="34283"/>
                    <a:pt x="8275" y="34390"/>
                    <a:pt x="8275" y="34426"/>
                  </a:cubicBezTo>
                  <a:cubicBezTo>
                    <a:pt x="8275" y="34485"/>
                    <a:pt x="8275" y="34485"/>
                    <a:pt x="8240" y="34497"/>
                  </a:cubicBezTo>
                  <a:cubicBezTo>
                    <a:pt x="8216" y="34497"/>
                    <a:pt x="8192" y="34497"/>
                    <a:pt x="8168" y="34509"/>
                  </a:cubicBezTo>
                  <a:cubicBezTo>
                    <a:pt x="8049" y="34521"/>
                    <a:pt x="7954" y="34533"/>
                    <a:pt x="7954" y="34604"/>
                  </a:cubicBezTo>
                  <a:cubicBezTo>
                    <a:pt x="7954" y="34616"/>
                    <a:pt x="7942" y="34700"/>
                    <a:pt x="7918" y="34783"/>
                  </a:cubicBezTo>
                  <a:cubicBezTo>
                    <a:pt x="7883" y="34950"/>
                    <a:pt x="7835" y="35176"/>
                    <a:pt x="7835" y="35271"/>
                  </a:cubicBezTo>
                  <a:cubicBezTo>
                    <a:pt x="7835" y="35331"/>
                    <a:pt x="7835" y="35366"/>
                    <a:pt x="7847" y="35390"/>
                  </a:cubicBezTo>
                  <a:cubicBezTo>
                    <a:pt x="7847" y="35402"/>
                    <a:pt x="7847" y="35402"/>
                    <a:pt x="7847" y="35414"/>
                  </a:cubicBezTo>
                  <a:cubicBezTo>
                    <a:pt x="7833" y="35418"/>
                    <a:pt x="7815" y="35419"/>
                    <a:pt x="7795" y="35419"/>
                  </a:cubicBezTo>
                  <a:cubicBezTo>
                    <a:pt x="7745" y="35419"/>
                    <a:pt x="7683" y="35411"/>
                    <a:pt x="7633" y="35402"/>
                  </a:cubicBezTo>
                  <a:cubicBezTo>
                    <a:pt x="7621" y="35402"/>
                    <a:pt x="7609" y="35402"/>
                    <a:pt x="7585" y="35390"/>
                  </a:cubicBezTo>
                  <a:cubicBezTo>
                    <a:pt x="7562" y="35375"/>
                    <a:pt x="7525" y="35360"/>
                    <a:pt x="7471" y="35360"/>
                  </a:cubicBezTo>
                  <a:cubicBezTo>
                    <a:pt x="7440" y="35360"/>
                    <a:pt x="7402" y="35365"/>
                    <a:pt x="7359" y="35378"/>
                  </a:cubicBezTo>
                  <a:cubicBezTo>
                    <a:pt x="7228" y="35426"/>
                    <a:pt x="7204" y="35450"/>
                    <a:pt x="7144" y="35497"/>
                  </a:cubicBezTo>
                  <a:cubicBezTo>
                    <a:pt x="7121" y="35521"/>
                    <a:pt x="7085" y="35545"/>
                    <a:pt x="7049" y="35569"/>
                  </a:cubicBezTo>
                  <a:cubicBezTo>
                    <a:pt x="6990" y="35605"/>
                    <a:pt x="6954" y="35640"/>
                    <a:pt x="6918" y="35664"/>
                  </a:cubicBezTo>
                  <a:cubicBezTo>
                    <a:pt x="6859" y="35712"/>
                    <a:pt x="6835" y="35736"/>
                    <a:pt x="6799" y="35747"/>
                  </a:cubicBezTo>
                  <a:lnTo>
                    <a:pt x="6740" y="35747"/>
                  </a:lnTo>
                  <a:cubicBezTo>
                    <a:pt x="6597" y="35771"/>
                    <a:pt x="6537" y="35795"/>
                    <a:pt x="6513" y="35831"/>
                  </a:cubicBezTo>
                  <a:lnTo>
                    <a:pt x="6478" y="35890"/>
                  </a:lnTo>
                  <a:cubicBezTo>
                    <a:pt x="6382" y="36021"/>
                    <a:pt x="6168" y="36355"/>
                    <a:pt x="6049" y="36533"/>
                  </a:cubicBezTo>
                  <a:lnTo>
                    <a:pt x="6001" y="36593"/>
                  </a:lnTo>
                  <a:cubicBezTo>
                    <a:pt x="5894" y="36748"/>
                    <a:pt x="5811" y="36855"/>
                    <a:pt x="5799" y="36974"/>
                  </a:cubicBezTo>
                  <a:lnTo>
                    <a:pt x="1548" y="37343"/>
                  </a:lnTo>
                  <a:lnTo>
                    <a:pt x="1548" y="37319"/>
                  </a:lnTo>
                  <a:cubicBezTo>
                    <a:pt x="1525" y="37200"/>
                    <a:pt x="1477" y="36998"/>
                    <a:pt x="1501" y="36902"/>
                  </a:cubicBezTo>
                  <a:cubicBezTo>
                    <a:pt x="1525" y="36783"/>
                    <a:pt x="1560" y="36640"/>
                    <a:pt x="1632" y="36545"/>
                  </a:cubicBezTo>
                  <a:cubicBezTo>
                    <a:pt x="1656" y="36509"/>
                    <a:pt x="1691" y="36486"/>
                    <a:pt x="1727" y="36462"/>
                  </a:cubicBezTo>
                  <a:cubicBezTo>
                    <a:pt x="1787" y="36426"/>
                    <a:pt x="1858" y="36367"/>
                    <a:pt x="1822" y="36259"/>
                  </a:cubicBezTo>
                  <a:cubicBezTo>
                    <a:pt x="1798" y="36140"/>
                    <a:pt x="1727" y="35974"/>
                    <a:pt x="1632" y="35890"/>
                  </a:cubicBezTo>
                  <a:cubicBezTo>
                    <a:pt x="1548" y="35819"/>
                    <a:pt x="1477" y="35771"/>
                    <a:pt x="1310" y="35712"/>
                  </a:cubicBezTo>
                  <a:cubicBezTo>
                    <a:pt x="1275" y="35700"/>
                    <a:pt x="1239" y="35688"/>
                    <a:pt x="1203" y="35664"/>
                  </a:cubicBezTo>
                  <a:cubicBezTo>
                    <a:pt x="1144" y="35652"/>
                    <a:pt x="1060" y="35628"/>
                    <a:pt x="1048" y="35617"/>
                  </a:cubicBezTo>
                  <a:cubicBezTo>
                    <a:pt x="1072" y="35581"/>
                    <a:pt x="1287" y="35509"/>
                    <a:pt x="1370" y="35509"/>
                  </a:cubicBezTo>
                  <a:lnTo>
                    <a:pt x="1548" y="35509"/>
                  </a:lnTo>
                  <a:cubicBezTo>
                    <a:pt x="1656" y="35509"/>
                    <a:pt x="1739" y="35497"/>
                    <a:pt x="1787" y="35450"/>
                  </a:cubicBezTo>
                  <a:cubicBezTo>
                    <a:pt x="1918" y="35366"/>
                    <a:pt x="1941" y="35236"/>
                    <a:pt x="1953" y="35128"/>
                  </a:cubicBezTo>
                  <a:lnTo>
                    <a:pt x="1953" y="35081"/>
                  </a:lnTo>
                  <a:cubicBezTo>
                    <a:pt x="1965" y="34985"/>
                    <a:pt x="1965" y="34890"/>
                    <a:pt x="1882" y="34878"/>
                  </a:cubicBezTo>
                  <a:lnTo>
                    <a:pt x="1858" y="34878"/>
                  </a:lnTo>
                  <a:cubicBezTo>
                    <a:pt x="1834" y="34866"/>
                    <a:pt x="1822" y="34866"/>
                    <a:pt x="1656" y="34866"/>
                  </a:cubicBezTo>
                  <a:lnTo>
                    <a:pt x="1477" y="34866"/>
                  </a:lnTo>
                  <a:cubicBezTo>
                    <a:pt x="1298" y="34866"/>
                    <a:pt x="1263" y="34855"/>
                    <a:pt x="1251" y="34831"/>
                  </a:cubicBezTo>
                  <a:cubicBezTo>
                    <a:pt x="1203" y="34783"/>
                    <a:pt x="1179" y="34747"/>
                    <a:pt x="1191" y="34712"/>
                  </a:cubicBezTo>
                  <a:cubicBezTo>
                    <a:pt x="1191" y="34676"/>
                    <a:pt x="1215" y="34628"/>
                    <a:pt x="1239" y="34593"/>
                  </a:cubicBezTo>
                  <a:cubicBezTo>
                    <a:pt x="1251" y="34569"/>
                    <a:pt x="1263" y="34545"/>
                    <a:pt x="1275" y="34533"/>
                  </a:cubicBezTo>
                  <a:cubicBezTo>
                    <a:pt x="1287" y="34497"/>
                    <a:pt x="1287" y="34450"/>
                    <a:pt x="1275" y="34426"/>
                  </a:cubicBezTo>
                  <a:cubicBezTo>
                    <a:pt x="1322" y="34378"/>
                    <a:pt x="1406" y="34259"/>
                    <a:pt x="1346" y="34164"/>
                  </a:cubicBezTo>
                  <a:cubicBezTo>
                    <a:pt x="1310" y="34116"/>
                    <a:pt x="1275" y="34093"/>
                    <a:pt x="1239" y="34069"/>
                  </a:cubicBezTo>
                  <a:cubicBezTo>
                    <a:pt x="1191" y="34045"/>
                    <a:pt x="1191" y="34033"/>
                    <a:pt x="1191" y="34009"/>
                  </a:cubicBezTo>
                  <a:cubicBezTo>
                    <a:pt x="1191" y="33973"/>
                    <a:pt x="1215" y="33938"/>
                    <a:pt x="1227" y="33902"/>
                  </a:cubicBezTo>
                  <a:cubicBezTo>
                    <a:pt x="1251" y="33854"/>
                    <a:pt x="1287" y="33795"/>
                    <a:pt x="1263" y="33747"/>
                  </a:cubicBezTo>
                  <a:cubicBezTo>
                    <a:pt x="1239" y="33664"/>
                    <a:pt x="1215" y="33640"/>
                    <a:pt x="1144" y="33592"/>
                  </a:cubicBezTo>
                  <a:cubicBezTo>
                    <a:pt x="1084" y="33557"/>
                    <a:pt x="1001" y="33473"/>
                    <a:pt x="1001" y="33450"/>
                  </a:cubicBezTo>
                  <a:cubicBezTo>
                    <a:pt x="1001" y="33426"/>
                    <a:pt x="1036" y="33378"/>
                    <a:pt x="1072" y="33354"/>
                  </a:cubicBezTo>
                  <a:cubicBezTo>
                    <a:pt x="1132" y="33331"/>
                    <a:pt x="1191" y="33283"/>
                    <a:pt x="1203" y="33164"/>
                  </a:cubicBezTo>
                  <a:cubicBezTo>
                    <a:pt x="1203" y="33092"/>
                    <a:pt x="1203" y="33045"/>
                    <a:pt x="1167" y="32997"/>
                  </a:cubicBezTo>
                  <a:cubicBezTo>
                    <a:pt x="1145" y="32975"/>
                    <a:pt x="1113" y="32966"/>
                    <a:pt x="1071" y="32966"/>
                  </a:cubicBezTo>
                  <a:cubicBezTo>
                    <a:pt x="1047" y="32966"/>
                    <a:pt x="1019" y="32969"/>
                    <a:pt x="989" y="32973"/>
                  </a:cubicBezTo>
                  <a:lnTo>
                    <a:pt x="834" y="32973"/>
                  </a:lnTo>
                  <a:cubicBezTo>
                    <a:pt x="798" y="32961"/>
                    <a:pt x="703" y="32914"/>
                    <a:pt x="679" y="32890"/>
                  </a:cubicBezTo>
                  <a:cubicBezTo>
                    <a:pt x="679" y="32866"/>
                    <a:pt x="703" y="32795"/>
                    <a:pt x="715" y="32759"/>
                  </a:cubicBezTo>
                  <a:cubicBezTo>
                    <a:pt x="751" y="32700"/>
                    <a:pt x="703" y="32580"/>
                    <a:pt x="679" y="32509"/>
                  </a:cubicBezTo>
                  <a:cubicBezTo>
                    <a:pt x="679" y="32509"/>
                    <a:pt x="644" y="32342"/>
                    <a:pt x="644" y="32199"/>
                  </a:cubicBezTo>
                  <a:cubicBezTo>
                    <a:pt x="644" y="32164"/>
                    <a:pt x="632" y="32128"/>
                    <a:pt x="632" y="32080"/>
                  </a:cubicBezTo>
                  <a:cubicBezTo>
                    <a:pt x="620" y="32057"/>
                    <a:pt x="620" y="32033"/>
                    <a:pt x="620" y="31997"/>
                  </a:cubicBezTo>
                  <a:cubicBezTo>
                    <a:pt x="620" y="31985"/>
                    <a:pt x="620" y="31973"/>
                    <a:pt x="620" y="31961"/>
                  </a:cubicBezTo>
                  <a:cubicBezTo>
                    <a:pt x="620" y="31961"/>
                    <a:pt x="620" y="31949"/>
                    <a:pt x="620" y="31938"/>
                  </a:cubicBezTo>
                  <a:lnTo>
                    <a:pt x="620" y="31914"/>
                  </a:lnTo>
                  <a:cubicBezTo>
                    <a:pt x="620" y="31902"/>
                    <a:pt x="620" y="31890"/>
                    <a:pt x="620" y="31890"/>
                  </a:cubicBezTo>
                  <a:cubicBezTo>
                    <a:pt x="632" y="31878"/>
                    <a:pt x="632" y="31866"/>
                    <a:pt x="632" y="31854"/>
                  </a:cubicBezTo>
                  <a:cubicBezTo>
                    <a:pt x="644" y="31842"/>
                    <a:pt x="644" y="31830"/>
                    <a:pt x="655" y="31818"/>
                  </a:cubicBezTo>
                  <a:cubicBezTo>
                    <a:pt x="655" y="31807"/>
                    <a:pt x="655" y="31807"/>
                    <a:pt x="655" y="31795"/>
                  </a:cubicBezTo>
                  <a:cubicBezTo>
                    <a:pt x="667" y="31783"/>
                    <a:pt x="667" y="31783"/>
                    <a:pt x="679" y="31771"/>
                  </a:cubicBezTo>
                  <a:cubicBezTo>
                    <a:pt x="786" y="31604"/>
                    <a:pt x="858" y="31545"/>
                    <a:pt x="906" y="31509"/>
                  </a:cubicBezTo>
                  <a:lnTo>
                    <a:pt x="929" y="31497"/>
                  </a:lnTo>
                  <a:cubicBezTo>
                    <a:pt x="941" y="31485"/>
                    <a:pt x="941" y="31485"/>
                    <a:pt x="953" y="31473"/>
                  </a:cubicBezTo>
                  <a:cubicBezTo>
                    <a:pt x="1001" y="31437"/>
                    <a:pt x="1036" y="31402"/>
                    <a:pt x="1048" y="31306"/>
                  </a:cubicBezTo>
                  <a:lnTo>
                    <a:pt x="8395" y="30902"/>
                  </a:lnTo>
                  <a:close/>
                  <a:moveTo>
                    <a:pt x="5799" y="37069"/>
                  </a:moveTo>
                  <a:cubicBezTo>
                    <a:pt x="5799" y="37105"/>
                    <a:pt x="5787" y="37141"/>
                    <a:pt x="5787" y="37176"/>
                  </a:cubicBezTo>
                  <a:cubicBezTo>
                    <a:pt x="5787" y="37271"/>
                    <a:pt x="5775" y="37355"/>
                    <a:pt x="5799" y="37438"/>
                  </a:cubicBezTo>
                  <a:cubicBezTo>
                    <a:pt x="5799" y="37438"/>
                    <a:pt x="5799" y="37450"/>
                    <a:pt x="5799" y="37462"/>
                  </a:cubicBezTo>
                  <a:lnTo>
                    <a:pt x="5823" y="37557"/>
                  </a:lnTo>
                  <a:cubicBezTo>
                    <a:pt x="5823" y="37569"/>
                    <a:pt x="5835" y="37581"/>
                    <a:pt x="5835" y="37593"/>
                  </a:cubicBezTo>
                  <a:cubicBezTo>
                    <a:pt x="5847" y="37641"/>
                    <a:pt x="5859" y="37664"/>
                    <a:pt x="5870" y="37700"/>
                  </a:cubicBezTo>
                  <a:cubicBezTo>
                    <a:pt x="5882" y="37700"/>
                    <a:pt x="5882" y="37712"/>
                    <a:pt x="5882" y="37724"/>
                  </a:cubicBezTo>
                  <a:cubicBezTo>
                    <a:pt x="5894" y="37724"/>
                    <a:pt x="5894" y="37736"/>
                    <a:pt x="5906" y="37748"/>
                  </a:cubicBezTo>
                  <a:cubicBezTo>
                    <a:pt x="5918" y="37760"/>
                    <a:pt x="5930" y="37783"/>
                    <a:pt x="5954" y="37807"/>
                  </a:cubicBezTo>
                  <a:cubicBezTo>
                    <a:pt x="6001" y="37855"/>
                    <a:pt x="6049" y="37891"/>
                    <a:pt x="6085" y="37914"/>
                  </a:cubicBezTo>
                  <a:cubicBezTo>
                    <a:pt x="6132" y="37950"/>
                    <a:pt x="6156" y="37974"/>
                    <a:pt x="6192" y="38033"/>
                  </a:cubicBezTo>
                  <a:lnTo>
                    <a:pt x="6216" y="38057"/>
                  </a:lnTo>
                  <a:cubicBezTo>
                    <a:pt x="6299" y="38188"/>
                    <a:pt x="6454" y="38438"/>
                    <a:pt x="6537" y="38522"/>
                  </a:cubicBezTo>
                  <a:cubicBezTo>
                    <a:pt x="6621" y="38605"/>
                    <a:pt x="6728" y="38688"/>
                    <a:pt x="6918" y="38688"/>
                  </a:cubicBezTo>
                  <a:lnTo>
                    <a:pt x="7513" y="38688"/>
                  </a:lnTo>
                  <a:cubicBezTo>
                    <a:pt x="7597" y="38700"/>
                    <a:pt x="7633" y="38700"/>
                    <a:pt x="7680" y="38748"/>
                  </a:cubicBezTo>
                  <a:cubicBezTo>
                    <a:pt x="7871" y="38891"/>
                    <a:pt x="7906" y="38974"/>
                    <a:pt x="7906" y="38998"/>
                  </a:cubicBezTo>
                  <a:cubicBezTo>
                    <a:pt x="7906" y="39034"/>
                    <a:pt x="7883" y="39069"/>
                    <a:pt x="7859" y="39129"/>
                  </a:cubicBezTo>
                  <a:cubicBezTo>
                    <a:pt x="7823" y="39188"/>
                    <a:pt x="7775" y="39284"/>
                    <a:pt x="7752" y="39391"/>
                  </a:cubicBezTo>
                  <a:cubicBezTo>
                    <a:pt x="7740" y="39462"/>
                    <a:pt x="7728" y="39498"/>
                    <a:pt x="7716" y="39534"/>
                  </a:cubicBezTo>
                  <a:cubicBezTo>
                    <a:pt x="7692" y="39617"/>
                    <a:pt x="7668" y="39665"/>
                    <a:pt x="7728" y="39760"/>
                  </a:cubicBezTo>
                  <a:cubicBezTo>
                    <a:pt x="7752" y="39796"/>
                    <a:pt x="7764" y="39831"/>
                    <a:pt x="7787" y="39855"/>
                  </a:cubicBezTo>
                  <a:cubicBezTo>
                    <a:pt x="7835" y="39915"/>
                    <a:pt x="7835" y="39927"/>
                    <a:pt x="7823" y="39938"/>
                  </a:cubicBezTo>
                  <a:cubicBezTo>
                    <a:pt x="7799" y="39962"/>
                    <a:pt x="7764" y="39998"/>
                    <a:pt x="7716" y="40034"/>
                  </a:cubicBezTo>
                  <a:cubicBezTo>
                    <a:pt x="7633" y="40105"/>
                    <a:pt x="7513" y="40212"/>
                    <a:pt x="7418" y="40331"/>
                  </a:cubicBezTo>
                  <a:cubicBezTo>
                    <a:pt x="7371" y="40391"/>
                    <a:pt x="7347" y="40439"/>
                    <a:pt x="7311" y="40474"/>
                  </a:cubicBezTo>
                  <a:cubicBezTo>
                    <a:pt x="7252" y="40570"/>
                    <a:pt x="7216" y="40617"/>
                    <a:pt x="7109" y="40700"/>
                  </a:cubicBezTo>
                  <a:cubicBezTo>
                    <a:pt x="7002" y="40772"/>
                    <a:pt x="6906" y="40843"/>
                    <a:pt x="6823" y="40891"/>
                  </a:cubicBezTo>
                  <a:cubicBezTo>
                    <a:pt x="6775" y="40927"/>
                    <a:pt x="6728" y="40951"/>
                    <a:pt x="6692" y="40974"/>
                  </a:cubicBezTo>
                  <a:cubicBezTo>
                    <a:pt x="6609" y="41034"/>
                    <a:pt x="6144" y="41522"/>
                    <a:pt x="6085" y="41653"/>
                  </a:cubicBezTo>
                  <a:cubicBezTo>
                    <a:pt x="6013" y="41772"/>
                    <a:pt x="6013" y="41796"/>
                    <a:pt x="5966" y="42046"/>
                  </a:cubicBezTo>
                  <a:cubicBezTo>
                    <a:pt x="5954" y="42165"/>
                    <a:pt x="5942" y="42367"/>
                    <a:pt x="5942" y="42558"/>
                  </a:cubicBezTo>
                  <a:cubicBezTo>
                    <a:pt x="5942" y="42772"/>
                    <a:pt x="5930" y="43034"/>
                    <a:pt x="5906" y="43094"/>
                  </a:cubicBezTo>
                  <a:cubicBezTo>
                    <a:pt x="5835" y="43213"/>
                    <a:pt x="5775" y="43296"/>
                    <a:pt x="5656" y="43379"/>
                  </a:cubicBezTo>
                  <a:cubicBezTo>
                    <a:pt x="5608" y="43427"/>
                    <a:pt x="5501" y="43475"/>
                    <a:pt x="5394" y="43522"/>
                  </a:cubicBezTo>
                  <a:cubicBezTo>
                    <a:pt x="5204" y="43618"/>
                    <a:pt x="5073" y="43677"/>
                    <a:pt x="5025" y="43748"/>
                  </a:cubicBezTo>
                  <a:cubicBezTo>
                    <a:pt x="4942" y="43856"/>
                    <a:pt x="4846" y="44070"/>
                    <a:pt x="4775" y="44237"/>
                  </a:cubicBezTo>
                  <a:lnTo>
                    <a:pt x="4751" y="44308"/>
                  </a:lnTo>
                  <a:cubicBezTo>
                    <a:pt x="4680" y="44475"/>
                    <a:pt x="4596" y="44641"/>
                    <a:pt x="4668" y="44796"/>
                  </a:cubicBezTo>
                  <a:lnTo>
                    <a:pt x="4680" y="44832"/>
                  </a:lnTo>
                  <a:cubicBezTo>
                    <a:pt x="4739" y="44963"/>
                    <a:pt x="4775" y="45070"/>
                    <a:pt x="4787" y="45201"/>
                  </a:cubicBezTo>
                  <a:cubicBezTo>
                    <a:pt x="4799" y="45272"/>
                    <a:pt x="4787" y="45427"/>
                    <a:pt x="4787" y="45558"/>
                  </a:cubicBezTo>
                  <a:cubicBezTo>
                    <a:pt x="4775" y="45725"/>
                    <a:pt x="4775" y="45784"/>
                    <a:pt x="4775" y="45808"/>
                  </a:cubicBezTo>
                  <a:cubicBezTo>
                    <a:pt x="4787" y="45832"/>
                    <a:pt x="4811" y="45856"/>
                    <a:pt x="4858" y="45915"/>
                  </a:cubicBezTo>
                  <a:cubicBezTo>
                    <a:pt x="4930" y="46011"/>
                    <a:pt x="5037" y="46142"/>
                    <a:pt x="5120" y="46296"/>
                  </a:cubicBezTo>
                  <a:cubicBezTo>
                    <a:pt x="5156" y="46356"/>
                    <a:pt x="5192" y="46415"/>
                    <a:pt x="5216" y="46475"/>
                  </a:cubicBezTo>
                  <a:cubicBezTo>
                    <a:pt x="5311" y="46642"/>
                    <a:pt x="5382" y="46785"/>
                    <a:pt x="5454" y="46832"/>
                  </a:cubicBezTo>
                  <a:cubicBezTo>
                    <a:pt x="5489" y="46856"/>
                    <a:pt x="5513" y="46892"/>
                    <a:pt x="5537" y="46904"/>
                  </a:cubicBezTo>
                  <a:cubicBezTo>
                    <a:pt x="5513" y="46904"/>
                    <a:pt x="5478" y="46892"/>
                    <a:pt x="5454" y="46880"/>
                  </a:cubicBezTo>
                  <a:cubicBezTo>
                    <a:pt x="5418" y="46868"/>
                    <a:pt x="5406" y="46856"/>
                    <a:pt x="5394" y="46856"/>
                  </a:cubicBezTo>
                  <a:cubicBezTo>
                    <a:pt x="5382" y="46856"/>
                    <a:pt x="5347" y="46832"/>
                    <a:pt x="5299" y="46808"/>
                  </a:cubicBezTo>
                  <a:cubicBezTo>
                    <a:pt x="5192" y="46761"/>
                    <a:pt x="5061" y="46689"/>
                    <a:pt x="4989" y="46666"/>
                  </a:cubicBezTo>
                  <a:cubicBezTo>
                    <a:pt x="4977" y="46666"/>
                    <a:pt x="4942" y="46654"/>
                    <a:pt x="4906" y="46630"/>
                  </a:cubicBezTo>
                  <a:cubicBezTo>
                    <a:pt x="4739" y="46570"/>
                    <a:pt x="4489" y="46463"/>
                    <a:pt x="4311" y="46463"/>
                  </a:cubicBezTo>
                  <a:cubicBezTo>
                    <a:pt x="4227" y="46451"/>
                    <a:pt x="4132" y="46451"/>
                    <a:pt x="4025" y="46451"/>
                  </a:cubicBezTo>
                  <a:cubicBezTo>
                    <a:pt x="3882" y="46451"/>
                    <a:pt x="3727" y="46439"/>
                    <a:pt x="3608" y="46439"/>
                  </a:cubicBezTo>
                  <a:cubicBezTo>
                    <a:pt x="3418" y="46439"/>
                    <a:pt x="2572" y="46511"/>
                    <a:pt x="2513" y="46523"/>
                  </a:cubicBezTo>
                  <a:lnTo>
                    <a:pt x="2477" y="46523"/>
                  </a:lnTo>
                  <a:cubicBezTo>
                    <a:pt x="2445" y="46533"/>
                    <a:pt x="2408" y="46539"/>
                    <a:pt x="2373" y="46539"/>
                  </a:cubicBezTo>
                  <a:cubicBezTo>
                    <a:pt x="2330" y="46539"/>
                    <a:pt x="2289" y="46530"/>
                    <a:pt x="2263" y="46511"/>
                  </a:cubicBezTo>
                  <a:cubicBezTo>
                    <a:pt x="2215" y="46487"/>
                    <a:pt x="2191" y="46439"/>
                    <a:pt x="2168" y="46404"/>
                  </a:cubicBezTo>
                  <a:cubicBezTo>
                    <a:pt x="2132" y="46356"/>
                    <a:pt x="2096" y="46308"/>
                    <a:pt x="2025" y="46285"/>
                  </a:cubicBezTo>
                  <a:cubicBezTo>
                    <a:pt x="2001" y="46273"/>
                    <a:pt x="1977" y="46261"/>
                    <a:pt x="1953" y="46261"/>
                  </a:cubicBezTo>
                  <a:cubicBezTo>
                    <a:pt x="1906" y="46249"/>
                    <a:pt x="1894" y="46249"/>
                    <a:pt x="1858" y="46213"/>
                  </a:cubicBezTo>
                  <a:cubicBezTo>
                    <a:pt x="1727" y="46082"/>
                    <a:pt x="1715" y="46034"/>
                    <a:pt x="1715" y="46023"/>
                  </a:cubicBezTo>
                  <a:cubicBezTo>
                    <a:pt x="1715" y="45999"/>
                    <a:pt x="1727" y="45975"/>
                    <a:pt x="1751" y="45939"/>
                  </a:cubicBezTo>
                  <a:cubicBezTo>
                    <a:pt x="1775" y="45892"/>
                    <a:pt x="1798" y="45832"/>
                    <a:pt x="1798" y="45773"/>
                  </a:cubicBezTo>
                  <a:cubicBezTo>
                    <a:pt x="1798" y="45665"/>
                    <a:pt x="1751" y="45284"/>
                    <a:pt x="1715" y="45153"/>
                  </a:cubicBezTo>
                  <a:cubicBezTo>
                    <a:pt x="1691" y="45034"/>
                    <a:pt x="1679" y="44975"/>
                    <a:pt x="1679" y="44844"/>
                  </a:cubicBezTo>
                  <a:cubicBezTo>
                    <a:pt x="1679" y="44582"/>
                    <a:pt x="1644" y="44522"/>
                    <a:pt x="1608" y="44510"/>
                  </a:cubicBezTo>
                  <a:lnTo>
                    <a:pt x="1596" y="44499"/>
                  </a:lnTo>
                  <a:cubicBezTo>
                    <a:pt x="1560" y="44487"/>
                    <a:pt x="1513" y="44451"/>
                    <a:pt x="1441" y="44451"/>
                  </a:cubicBezTo>
                  <a:cubicBezTo>
                    <a:pt x="1382" y="44451"/>
                    <a:pt x="1334" y="44463"/>
                    <a:pt x="1275" y="44499"/>
                  </a:cubicBezTo>
                  <a:cubicBezTo>
                    <a:pt x="1132" y="44558"/>
                    <a:pt x="1013" y="44653"/>
                    <a:pt x="953" y="44713"/>
                  </a:cubicBezTo>
                  <a:cubicBezTo>
                    <a:pt x="941" y="44725"/>
                    <a:pt x="929" y="44737"/>
                    <a:pt x="917" y="44737"/>
                  </a:cubicBezTo>
                  <a:cubicBezTo>
                    <a:pt x="917" y="44737"/>
                    <a:pt x="894" y="44749"/>
                    <a:pt x="870" y="44749"/>
                  </a:cubicBezTo>
                  <a:cubicBezTo>
                    <a:pt x="834" y="44749"/>
                    <a:pt x="798" y="44737"/>
                    <a:pt x="786" y="44713"/>
                  </a:cubicBezTo>
                  <a:cubicBezTo>
                    <a:pt x="775" y="44689"/>
                    <a:pt x="775" y="44653"/>
                    <a:pt x="763" y="44618"/>
                  </a:cubicBezTo>
                  <a:cubicBezTo>
                    <a:pt x="715" y="44439"/>
                    <a:pt x="655" y="44249"/>
                    <a:pt x="620" y="44177"/>
                  </a:cubicBezTo>
                  <a:cubicBezTo>
                    <a:pt x="584" y="44129"/>
                    <a:pt x="548" y="44094"/>
                    <a:pt x="513" y="44070"/>
                  </a:cubicBezTo>
                  <a:cubicBezTo>
                    <a:pt x="477" y="44022"/>
                    <a:pt x="429" y="43987"/>
                    <a:pt x="405" y="43915"/>
                  </a:cubicBezTo>
                  <a:cubicBezTo>
                    <a:pt x="358" y="43760"/>
                    <a:pt x="334" y="43618"/>
                    <a:pt x="310" y="43487"/>
                  </a:cubicBezTo>
                  <a:cubicBezTo>
                    <a:pt x="298" y="43379"/>
                    <a:pt x="286" y="43201"/>
                    <a:pt x="274" y="43082"/>
                  </a:cubicBezTo>
                  <a:lnTo>
                    <a:pt x="274" y="42998"/>
                  </a:lnTo>
                  <a:cubicBezTo>
                    <a:pt x="274" y="42963"/>
                    <a:pt x="263" y="42927"/>
                    <a:pt x="251" y="42879"/>
                  </a:cubicBezTo>
                  <a:cubicBezTo>
                    <a:pt x="251" y="42832"/>
                    <a:pt x="227" y="42736"/>
                    <a:pt x="239" y="42701"/>
                  </a:cubicBezTo>
                  <a:cubicBezTo>
                    <a:pt x="251" y="42689"/>
                    <a:pt x="263" y="42677"/>
                    <a:pt x="286" y="42665"/>
                  </a:cubicBezTo>
                  <a:cubicBezTo>
                    <a:pt x="322" y="42641"/>
                    <a:pt x="394" y="42594"/>
                    <a:pt x="525" y="42510"/>
                  </a:cubicBezTo>
                  <a:cubicBezTo>
                    <a:pt x="691" y="42391"/>
                    <a:pt x="715" y="42308"/>
                    <a:pt x="727" y="42236"/>
                  </a:cubicBezTo>
                  <a:cubicBezTo>
                    <a:pt x="739" y="42201"/>
                    <a:pt x="751" y="42177"/>
                    <a:pt x="763" y="42153"/>
                  </a:cubicBezTo>
                  <a:cubicBezTo>
                    <a:pt x="786" y="42105"/>
                    <a:pt x="798" y="42105"/>
                    <a:pt x="810" y="42082"/>
                  </a:cubicBezTo>
                  <a:cubicBezTo>
                    <a:pt x="834" y="42070"/>
                    <a:pt x="870" y="42046"/>
                    <a:pt x="917" y="41986"/>
                  </a:cubicBezTo>
                  <a:cubicBezTo>
                    <a:pt x="941" y="41963"/>
                    <a:pt x="953" y="41939"/>
                    <a:pt x="977" y="41927"/>
                  </a:cubicBezTo>
                  <a:cubicBezTo>
                    <a:pt x="1048" y="41843"/>
                    <a:pt x="1096" y="41796"/>
                    <a:pt x="1096" y="41653"/>
                  </a:cubicBezTo>
                  <a:cubicBezTo>
                    <a:pt x="1096" y="41617"/>
                    <a:pt x="1096" y="41570"/>
                    <a:pt x="1096" y="41534"/>
                  </a:cubicBezTo>
                  <a:cubicBezTo>
                    <a:pt x="1084" y="41415"/>
                    <a:pt x="1084" y="41308"/>
                    <a:pt x="1132" y="41260"/>
                  </a:cubicBezTo>
                  <a:cubicBezTo>
                    <a:pt x="1156" y="41248"/>
                    <a:pt x="1167" y="41248"/>
                    <a:pt x="1179" y="41236"/>
                  </a:cubicBezTo>
                  <a:cubicBezTo>
                    <a:pt x="1263" y="41177"/>
                    <a:pt x="1298" y="41141"/>
                    <a:pt x="1287" y="40974"/>
                  </a:cubicBezTo>
                  <a:cubicBezTo>
                    <a:pt x="1287" y="40879"/>
                    <a:pt x="1263" y="40820"/>
                    <a:pt x="1227" y="40760"/>
                  </a:cubicBezTo>
                  <a:cubicBezTo>
                    <a:pt x="1203" y="40689"/>
                    <a:pt x="1167" y="40617"/>
                    <a:pt x="1156" y="40498"/>
                  </a:cubicBezTo>
                  <a:cubicBezTo>
                    <a:pt x="1132" y="40415"/>
                    <a:pt x="1132" y="40379"/>
                    <a:pt x="1120" y="40355"/>
                  </a:cubicBezTo>
                  <a:cubicBezTo>
                    <a:pt x="1120" y="40343"/>
                    <a:pt x="1132" y="40319"/>
                    <a:pt x="1144" y="40260"/>
                  </a:cubicBezTo>
                  <a:cubicBezTo>
                    <a:pt x="1156" y="40200"/>
                    <a:pt x="1156" y="40153"/>
                    <a:pt x="1156" y="40105"/>
                  </a:cubicBezTo>
                  <a:cubicBezTo>
                    <a:pt x="1167" y="39998"/>
                    <a:pt x="1179" y="39927"/>
                    <a:pt x="1251" y="39796"/>
                  </a:cubicBezTo>
                  <a:cubicBezTo>
                    <a:pt x="1287" y="39712"/>
                    <a:pt x="1346" y="39653"/>
                    <a:pt x="1394" y="39593"/>
                  </a:cubicBezTo>
                  <a:cubicBezTo>
                    <a:pt x="1465" y="39510"/>
                    <a:pt x="1537" y="39427"/>
                    <a:pt x="1537" y="39319"/>
                  </a:cubicBezTo>
                  <a:cubicBezTo>
                    <a:pt x="1537" y="39248"/>
                    <a:pt x="1525" y="39176"/>
                    <a:pt x="1513" y="39129"/>
                  </a:cubicBezTo>
                  <a:cubicBezTo>
                    <a:pt x="1501" y="39057"/>
                    <a:pt x="1489" y="38998"/>
                    <a:pt x="1501" y="38926"/>
                  </a:cubicBezTo>
                  <a:cubicBezTo>
                    <a:pt x="1513" y="38855"/>
                    <a:pt x="1537" y="38795"/>
                    <a:pt x="1548" y="38724"/>
                  </a:cubicBezTo>
                  <a:cubicBezTo>
                    <a:pt x="1572" y="38665"/>
                    <a:pt x="1584" y="38617"/>
                    <a:pt x="1596" y="38545"/>
                  </a:cubicBezTo>
                  <a:cubicBezTo>
                    <a:pt x="1620" y="38450"/>
                    <a:pt x="1644" y="38307"/>
                    <a:pt x="1644" y="38176"/>
                  </a:cubicBezTo>
                  <a:lnTo>
                    <a:pt x="1644" y="38153"/>
                  </a:lnTo>
                  <a:cubicBezTo>
                    <a:pt x="1644" y="38153"/>
                    <a:pt x="1644" y="38141"/>
                    <a:pt x="1644" y="38141"/>
                  </a:cubicBezTo>
                  <a:cubicBezTo>
                    <a:pt x="1644" y="38129"/>
                    <a:pt x="1644" y="38117"/>
                    <a:pt x="1644" y="38117"/>
                  </a:cubicBezTo>
                  <a:cubicBezTo>
                    <a:pt x="1644" y="38010"/>
                    <a:pt x="1596" y="37605"/>
                    <a:pt x="1560" y="37438"/>
                  </a:cubicBezTo>
                  <a:lnTo>
                    <a:pt x="5799" y="37069"/>
                  </a:lnTo>
                  <a:close/>
                  <a:moveTo>
                    <a:pt x="6056" y="0"/>
                  </a:moveTo>
                  <a:cubicBezTo>
                    <a:pt x="6031" y="0"/>
                    <a:pt x="6007" y="11"/>
                    <a:pt x="5989" y="29"/>
                  </a:cubicBezTo>
                  <a:cubicBezTo>
                    <a:pt x="5954" y="76"/>
                    <a:pt x="5966" y="148"/>
                    <a:pt x="5966" y="196"/>
                  </a:cubicBezTo>
                  <a:cubicBezTo>
                    <a:pt x="5966" y="207"/>
                    <a:pt x="5966" y="219"/>
                    <a:pt x="5966" y="219"/>
                  </a:cubicBezTo>
                  <a:cubicBezTo>
                    <a:pt x="5966" y="255"/>
                    <a:pt x="5966" y="374"/>
                    <a:pt x="5942" y="446"/>
                  </a:cubicBezTo>
                  <a:cubicBezTo>
                    <a:pt x="5930" y="517"/>
                    <a:pt x="5870" y="565"/>
                    <a:pt x="5799" y="636"/>
                  </a:cubicBezTo>
                  <a:cubicBezTo>
                    <a:pt x="5728" y="696"/>
                    <a:pt x="5608" y="731"/>
                    <a:pt x="5454" y="731"/>
                  </a:cubicBezTo>
                  <a:cubicBezTo>
                    <a:pt x="5299" y="731"/>
                    <a:pt x="5263" y="803"/>
                    <a:pt x="5216" y="874"/>
                  </a:cubicBezTo>
                  <a:cubicBezTo>
                    <a:pt x="5204" y="898"/>
                    <a:pt x="5192" y="922"/>
                    <a:pt x="5168" y="946"/>
                  </a:cubicBezTo>
                  <a:cubicBezTo>
                    <a:pt x="5073" y="1065"/>
                    <a:pt x="4918" y="1339"/>
                    <a:pt x="4882" y="1410"/>
                  </a:cubicBezTo>
                  <a:cubicBezTo>
                    <a:pt x="4870" y="1434"/>
                    <a:pt x="4846" y="1458"/>
                    <a:pt x="4823" y="1493"/>
                  </a:cubicBezTo>
                  <a:cubicBezTo>
                    <a:pt x="4775" y="1553"/>
                    <a:pt x="4716" y="1636"/>
                    <a:pt x="4692" y="1720"/>
                  </a:cubicBezTo>
                  <a:cubicBezTo>
                    <a:pt x="4656" y="1839"/>
                    <a:pt x="4692" y="1898"/>
                    <a:pt x="4727" y="1946"/>
                  </a:cubicBezTo>
                  <a:cubicBezTo>
                    <a:pt x="4739" y="1946"/>
                    <a:pt x="4739" y="1958"/>
                    <a:pt x="4751" y="1970"/>
                  </a:cubicBezTo>
                  <a:cubicBezTo>
                    <a:pt x="4787" y="2017"/>
                    <a:pt x="4858" y="2160"/>
                    <a:pt x="4870" y="2220"/>
                  </a:cubicBezTo>
                  <a:cubicBezTo>
                    <a:pt x="4882" y="2255"/>
                    <a:pt x="4823" y="2398"/>
                    <a:pt x="4799" y="2482"/>
                  </a:cubicBezTo>
                  <a:cubicBezTo>
                    <a:pt x="4775" y="2541"/>
                    <a:pt x="4751" y="2589"/>
                    <a:pt x="4739" y="2648"/>
                  </a:cubicBezTo>
                  <a:cubicBezTo>
                    <a:pt x="4692" y="2803"/>
                    <a:pt x="4644" y="3089"/>
                    <a:pt x="4632" y="3220"/>
                  </a:cubicBezTo>
                  <a:cubicBezTo>
                    <a:pt x="4632" y="3244"/>
                    <a:pt x="4632" y="3255"/>
                    <a:pt x="4632" y="3267"/>
                  </a:cubicBezTo>
                  <a:cubicBezTo>
                    <a:pt x="4632" y="3303"/>
                    <a:pt x="4620" y="3363"/>
                    <a:pt x="4620" y="3434"/>
                  </a:cubicBezTo>
                  <a:cubicBezTo>
                    <a:pt x="4608" y="3494"/>
                    <a:pt x="4596" y="3565"/>
                    <a:pt x="4596" y="3601"/>
                  </a:cubicBezTo>
                  <a:cubicBezTo>
                    <a:pt x="4549" y="3648"/>
                    <a:pt x="4263" y="3779"/>
                    <a:pt x="4037" y="3886"/>
                  </a:cubicBezTo>
                  <a:cubicBezTo>
                    <a:pt x="3823" y="3994"/>
                    <a:pt x="3584" y="4101"/>
                    <a:pt x="3477" y="4160"/>
                  </a:cubicBezTo>
                  <a:cubicBezTo>
                    <a:pt x="3287" y="4291"/>
                    <a:pt x="3049" y="4482"/>
                    <a:pt x="2930" y="4577"/>
                  </a:cubicBezTo>
                  <a:cubicBezTo>
                    <a:pt x="2894" y="4601"/>
                    <a:pt x="2882" y="4625"/>
                    <a:pt x="2870" y="4637"/>
                  </a:cubicBezTo>
                  <a:cubicBezTo>
                    <a:pt x="2787" y="4684"/>
                    <a:pt x="2822" y="4910"/>
                    <a:pt x="2822" y="4910"/>
                  </a:cubicBezTo>
                  <a:cubicBezTo>
                    <a:pt x="2834" y="4958"/>
                    <a:pt x="2918" y="5113"/>
                    <a:pt x="3013" y="5244"/>
                  </a:cubicBezTo>
                  <a:cubicBezTo>
                    <a:pt x="3120" y="5387"/>
                    <a:pt x="3132" y="5422"/>
                    <a:pt x="3156" y="5494"/>
                  </a:cubicBezTo>
                  <a:cubicBezTo>
                    <a:pt x="3168" y="5518"/>
                    <a:pt x="3156" y="5529"/>
                    <a:pt x="3120" y="5577"/>
                  </a:cubicBezTo>
                  <a:cubicBezTo>
                    <a:pt x="3084" y="5613"/>
                    <a:pt x="3025" y="5672"/>
                    <a:pt x="2989" y="5768"/>
                  </a:cubicBezTo>
                  <a:cubicBezTo>
                    <a:pt x="2930" y="5934"/>
                    <a:pt x="2977" y="6113"/>
                    <a:pt x="3001" y="6184"/>
                  </a:cubicBezTo>
                  <a:cubicBezTo>
                    <a:pt x="3013" y="6208"/>
                    <a:pt x="3013" y="6220"/>
                    <a:pt x="3013" y="6232"/>
                  </a:cubicBezTo>
                  <a:cubicBezTo>
                    <a:pt x="3013" y="6232"/>
                    <a:pt x="3025" y="6256"/>
                    <a:pt x="3049" y="6315"/>
                  </a:cubicBezTo>
                  <a:lnTo>
                    <a:pt x="3061" y="6363"/>
                  </a:lnTo>
                  <a:cubicBezTo>
                    <a:pt x="3108" y="6506"/>
                    <a:pt x="3192" y="6744"/>
                    <a:pt x="3215" y="6899"/>
                  </a:cubicBezTo>
                  <a:cubicBezTo>
                    <a:pt x="3239" y="7053"/>
                    <a:pt x="3192" y="7149"/>
                    <a:pt x="3144" y="7256"/>
                  </a:cubicBezTo>
                  <a:cubicBezTo>
                    <a:pt x="3108" y="7304"/>
                    <a:pt x="3084" y="7351"/>
                    <a:pt x="3061" y="7411"/>
                  </a:cubicBezTo>
                  <a:cubicBezTo>
                    <a:pt x="3001" y="7577"/>
                    <a:pt x="3072" y="7696"/>
                    <a:pt x="3120" y="7780"/>
                  </a:cubicBezTo>
                  <a:cubicBezTo>
                    <a:pt x="3144" y="7815"/>
                    <a:pt x="3156" y="7839"/>
                    <a:pt x="3168" y="7863"/>
                  </a:cubicBezTo>
                  <a:cubicBezTo>
                    <a:pt x="3192" y="7923"/>
                    <a:pt x="3227" y="7970"/>
                    <a:pt x="3263" y="8030"/>
                  </a:cubicBezTo>
                  <a:cubicBezTo>
                    <a:pt x="3287" y="8077"/>
                    <a:pt x="3322" y="8113"/>
                    <a:pt x="3346" y="8161"/>
                  </a:cubicBezTo>
                  <a:cubicBezTo>
                    <a:pt x="3394" y="8268"/>
                    <a:pt x="3406" y="8327"/>
                    <a:pt x="3346" y="8447"/>
                  </a:cubicBezTo>
                  <a:cubicBezTo>
                    <a:pt x="3311" y="8518"/>
                    <a:pt x="3072" y="8530"/>
                    <a:pt x="2953" y="8542"/>
                  </a:cubicBezTo>
                  <a:cubicBezTo>
                    <a:pt x="2882" y="8554"/>
                    <a:pt x="2834" y="8554"/>
                    <a:pt x="2811" y="8566"/>
                  </a:cubicBezTo>
                  <a:cubicBezTo>
                    <a:pt x="2715" y="8589"/>
                    <a:pt x="2549" y="9018"/>
                    <a:pt x="2430" y="9363"/>
                  </a:cubicBezTo>
                  <a:lnTo>
                    <a:pt x="2334" y="9542"/>
                  </a:lnTo>
                  <a:lnTo>
                    <a:pt x="1882" y="10459"/>
                  </a:lnTo>
                  <a:lnTo>
                    <a:pt x="1858" y="10482"/>
                  </a:lnTo>
                  <a:cubicBezTo>
                    <a:pt x="1846" y="10518"/>
                    <a:pt x="1763" y="10649"/>
                    <a:pt x="1691" y="10828"/>
                  </a:cubicBezTo>
                  <a:cubicBezTo>
                    <a:pt x="1632" y="10959"/>
                    <a:pt x="1644" y="11018"/>
                    <a:pt x="1679" y="11078"/>
                  </a:cubicBezTo>
                  <a:cubicBezTo>
                    <a:pt x="1691" y="11114"/>
                    <a:pt x="1703" y="11137"/>
                    <a:pt x="1703" y="11185"/>
                  </a:cubicBezTo>
                  <a:cubicBezTo>
                    <a:pt x="1703" y="11304"/>
                    <a:pt x="1668" y="11375"/>
                    <a:pt x="1632" y="11459"/>
                  </a:cubicBezTo>
                  <a:cubicBezTo>
                    <a:pt x="1620" y="11483"/>
                    <a:pt x="1620" y="11506"/>
                    <a:pt x="1608" y="11530"/>
                  </a:cubicBezTo>
                  <a:cubicBezTo>
                    <a:pt x="1584" y="11602"/>
                    <a:pt x="1489" y="11745"/>
                    <a:pt x="1417" y="11852"/>
                  </a:cubicBezTo>
                  <a:cubicBezTo>
                    <a:pt x="1287" y="12042"/>
                    <a:pt x="1298" y="12090"/>
                    <a:pt x="1298" y="12114"/>
                  </a:cubicBezTo>
                  <a:cubicBezTo>
                    <a:pt x="1298" y="12173"/>
                    <a:pt x="1358" y="12280"/>
                    <a:pt x="1489" y="12518"/>
                  </a:cubicBezTo>
                  <a:cubicBezTo>
                    <a:pt x="1620" y="12733"/>
                    <a:pt x="1656" y="12816"/>
                    <a:pt x="1679" y="12923"/>
                  </a:cubicBezTo>
                  <a:lnTo>
                    <a:pt x="1679" y="12935"/>
                  </a:lnTo>
                  <a:cubicBezTo>
                    <a:pt x="1679" y="12947"/>
                    <a:pt x="1691" y="12959"/>
                    <a:pt x="1691" y="12971"/>
                  </a:cubicBezTo>
                  <a:cubicBezTo>
                    <a:pt x="1691" y="12983"/>
                    <a:pt x="1691" y="13007"/>
                    <a:pt x="1703" y="13019"/>
                  </a:cubicBezTo>
                  <a:lnTo>
                    <a:pt x="1703" y="13042"/>
                  </a:lnTo>
                  <a:cubicBezTo>
                    <a:pt x="1715" y="13102"/>
                    <a:pt x="1715" y="13161"/>
                    <a:pt x="1727" y="13221"/>
                  </a:cubicBezTo>
                  <a:cubicBezTo>
                    <a:pt x="1727" y="13233"/>
                    <a:pt x="1727" y="13245"/>
                    <a:pt x="1727" y="13257"/>
                  </a:cubicBezTo>
                  <a:cubicBezTo>
                    <a:pt x="1727" y="13269"/>
                    <a:pt x="1727" y="13292"/>
                    <a:pt x="1739" y="13304"/>
                  </a:cubicBezTo>
                  <a:lnTo>
                    <a:pt x="1739" y="13388"/>
                  </a:lnTo>
                  <a:cubicBezTo>
                    <a:pt x="1751" y="13471"/>
                    <a:pt x="1751" y="13519"/>
                    <a:pt x="1739" y="13530"/>
                  </a:cubicBezTo>
                  <a:cubicBezTo>
                    <a:pt x="1739" y="13566"/>
                    <a:pt x="1715" y="13578"/>
                    <a:pt x="1632" y="13614"/>
                  </a:cubicBezTo>
                  <a:cubicBezTo>
                    <a:pt x="1584" y="13638"/>
                    <a:pt x="1525" y="13661"/>
                    <a:pt x="1465" y="13697"/>
                  </a:cubicBezTo>
                  <a:cubicBezTo>
                    <a:pt x="1275" y="13816"/>
                    <a:pt x="1227" y="14019"/>
                    <a:pt x="1191" y="14162"/>
                  </a:cubicBezTo>
                  <a:cubicBezTo>
                    <a:pt x="1167" y="14281"/>
                    <a:pt x="1167" y="14352"/>
                    <a:pt x="1179" y="14412"/>
                  </a:cubicBezTo>
                  <a:cubicBezTo>
                    <a:pt x="1179" y="14435"/>
                    <a:pt x="1179" y="14471"/>
                    <a:pt x="1179" y="14495"/>
                  </a:cubicBezTo>
                  <a:cubicBezTo>
                    <a:pt x="1179" y="14554"/>
                    <a:pt x="1156" y="14578"/>
                    <a:pt x="1120" y="14626"/>
                  </a:cubicBezTo>
                  <a:cubicBezTo>
                    <a:pt x="1096" y="14650"/>
                    <a:pt x="1072" y="14685"/>
                    <a:pt x="1048" y="14721"/>
                  </a:cubicBezTo>
                  <a:cubicBezTo>
                    <a:pt x="977" y="14828"/>
                    <a:pt x="1025" y="15209"/>
                    <a:pt x="1036" y="15316"/>
                  </a:cubicBezTo>
                  <a:cubicBezTo>
                    <a:pt x="1036" y="15328"/>
                    <a:pt x="1036" y="15340"/>
                    <a:pt x="1036" y="15364"/>
                  </a:cubicBezTo>
                  <a:cubicBezTo>
                    <a:pt x="1025" y="15447"/>
                    <a:pt x="1025" y="15566"/>
                    <a:pt x="1036" y="15638"/>
                  </a:cubicBezTo>
                  <a:cubicBezTo>
                    <a:pt x="1060" y="15733"/>
                    <a:pt x="1132" y="15805"/>
                    <a:pt x="1215" y="15888"/>
                  </a:cubicBezTo>
                  <a:lnTo>
                    <a:pt x="1251" y="15924"/>
                  </a:lnTo>
                  <a:cubicBezTo>
                    <a:pt x="1298" y="15983"/>
                    <a:pt x="1334" y="15995"/>
                    <a:pt x="1358" y="16007"/>
                  </a:cubicBezTo>
                  <a:cubicBezTo>
                    <a:pt x="1382" y="16019"/>
                    <a:pt x="1406" y="16031"/>
                    <a:pt x="1429" y="16067"/>
                  </a:cubicBezTo>
                  <a:cubicBezTo>
                    <a:pt x="1441" y="16090"/>
                    <a:pt x="1429" y="16114"/>
                    <a:pt x="1370" y="16174"/>
                  </a:cubicBezTo>
                  <a:cubicBezTo>
                    <a:pt x="1334" y="16209"/>
                    <a:pt x="1298" y="16233"/>
                    <a:pt x="1275" y="16269"/>
                  </a:cubicBezTo>
                  <a:cubicBezTo>
                    <a:pt x="1227" y="16364"/>
                    <a:pt x="1298" y="16459"/>
                    <a:pt x="1358" y="16531"/>
                  </a:cubicBezTo>
                  <a:lnTo>
                    <a:pt x="1370" y="16531"/>
                  </a:lnTo>
                  <a:cubicBezTo>
                    <a:pt x="1382" y="16567"/>
                    <a:pt x="1406" y="16590"/>
                    <a:pt x="1417" y="16614"/>
                  </a:cubicBezTo>
                  <a:cubicBezTo>
                    <a:pt x="1441" y="16662"/>
                    <a:pt x="1453" y="16757"/>
                    <a:pt x="1477" y="16840"/>
                  </a:cubicBezTo>
                  <a:cubicBezTo>
                    <a:pt x="1489" y="16912"/>
                    <a:pt x="1501" y="16971"/>
                    <a:pt x="1513" y="17019"/>
                  </a:cubicBezTo>
                  <a:cubicBezTo>
                    <a:pt x="1537" y="17090"/>
                    <a:pt x="1596" y="17126"/>
                    <a:pt x="1632" y="17150"/>
                  </a:cubicBezTo>
                  <a:cubicBezTo>
                    <a:pt x="1656" y="17174"/>
                    <a:pt x="1679" y="17186"/>
                    <a:pt x="1691" y="17198"/>
                  </a:cubicBezTo>
                  <a:cubicBezTo>
                    <a:pt x="1703" y="17210"/>
                    <a:pt x="1703" y="17221"/>
                    <a:pt x="1715" y="17245"/>
                  </a:cubicBezTo>
                  <a:cubicBezTo>
                    <a:pt x="1715" y="17257"/>
                    <a:pt x="1727" y="17257"/>
                    <a:pt x="1727" y="17269"/>
                  </a:cubicBezTo>
                  <a:cubicBezTo>
                    <a:pt x="1727" y="17281"/>
                    <a:pt x="1727" y="17293"/>
                    <a:pt x="1739" y="17293"/>
                  </a:cubicBezTo>
                  <a:cubicBezTo>
                    <a:pt x="1751" y="17352"/>
                    <a:pt x="1763" y="17424"/>
                    <a:pt x="1751" y="17495"/>
                  </a:cubicBezTo>
                  <a:cubicBezTo>
                    <a:pt x="1751" y="17579"/>
                    <a:pt x="1739" y="17614"/>
                    <a:pt x="1727" y="17650"/>
                  </a:cubicBezTo>
                  <a:cubicBezTo>
                    <a:pt x="1715" y="17674"/>
                    <a:pt x="1715" y="17698"/>
                    <a:pt x="1703" y="17745"/>
                  </a:cubicBezTo>
                  <a:cubicBezTo>
                    <a:pt x="1691" y="17829"/>
                    <a:pt x="1727" y="17888"/>
                    <a:pt x="1763" y="17948"/>
                  </a:cubicBezTo>
                  <a:cubicBezTo>
                    <a:pt x="1775" y="17960"/>
                    <a:pt x="1787" y="17983"/>
                    <a:pt x="1798" y="17995"/>
                  </a:cubicBezTo>
                  <a:cubicBezTo>
                    <a:pt x="1822" y="18079"/>
                    <a:pt x="1918" y="18079"/>
                    <a:pt x="1953" y="18091"/>
                  </a:cubicBezTo>
                  <a:lnTo>
                    <a:pt x="1977" y="18091"/>
                  </a:lnTo>
                  <a:cubicBezTo>
                    <a:pt x="2001" y="18091"/>
                    <a:pt x="2049" y="18114"/>
                    <a:pt x="2096" y="18150"/>
                  </a:cubicBezTo>
                  <a:cubicBezTo>
                    <a:pt x="2108" y="18162"/>
                    <a:pt x="2096" y="18222"/>
                    <a:pt x="2096" y="18245"/>
                  </a:cubicBezTo>
                  <a:cubicBezTo>
                    <a:pt x="2084" y="18269"/>
                    <a:pt x="2084" y="18305"/>
                    <a:pt x="2084" y="18341"/>
                  </a:cubicBezTo>
                  <a:cubicBezTo>
                    <a:pt x="2084" y="18412"/>
                    <a:pt x="2084" y="18638"/>
                    <a:pt x="2072" y="18710"/>
                  </a:cubicBezTo>
                  <a:cubicBezTo>
                    <a:pt x="2072" y="18757"/>
                    <a:pt x="2084" y="18817"/>
                    <a:pt x="2084" y="18888"/>
                  </a:cubicBezTo>
                  <a:cubicBezTo>
                    <a:pt x="2084" y="18960"/>
                    <a:pt x="2096" y="19043"/>
                    <a:pt x="2096" y="19114"/>
                  </a:cubicBezTo>
                  <a:cubicBezTo>
                    <a:pt x="2096" y="19234"/>
                    <a:pt x="2084" y="19269"/>
                    <a:pt x="2072" y="19341"/>
                  </a:cubicBezTo>
                  <a:lnTo>
                    <a:pt x="2072" y="19400"/>
                  </a:lnTo>
                  <a:cubicBezTo>
                    <a:pt x="2060" y="19448"/>
                    <a:pt x="2049" y="19460"/>
                    <a:pt x="2025" y="19484"/>
                  </a:cubicBezTo>
                  <a:cubicBezTo>
                    <a:pt x="2001" y="19507"/>
                    <a:pt x="1977" y="19531"/>
                    <a:pt x="1941" y="19579"/>
                  </a:cubicBezTo>
                  <a:cubicBezTo>
                    <a:pt x="1906" y="19650"/>
                    <a:pt x="1894" y="19734"/>
                    <a:pt x="1882" y="19841"/>
                  </a:cubicBezTo>
                  <a:cubicBezTo>
                    <a:pt x="1870" y="19924"/>
                    <a:pt x="1858" y="20031"/>
                    <a:pt x="1810" y="20127"/>
                  </a:cubicBezTo>
                  <a:cubicBezTo>
                    <a:pt x="1775" y="20234"/>
                    <a:pt x="1727" y="20317"/>
                    <a:pt x="1691" y="20377"/>
                  </a:cubicBezTo>
                  <a:cubicBezTo>
                    <a:pt x="1668" y="20424"/>
                    <a:pt x="1656" y="20448"/>
                    <a:pt x="1644" y="20484"/>
                  </a:cubicBezTo>
                  <a:cubicBezTo>
                    <a:pt x="1644" y="20496"/>
                    <a:pt x="1632" y="20519"/>
                    <a:pt x="1620" y="20543"/>
                  </a:cubicBezTo>
                  <a:cubicBezTo>
                    <a:pt x="1596" y="20591"/>
                    <a:pt x="1572" y="20650"/>
                    <a:pt x="1572" y="20710"/>
                  </a:cubicBezTo>
                  <a:cubicBezTo>
                    <a:pt x="1584" y="20781"/>
                    <a:pt x="1584" y="20805"/>
                    <a:pt x="1560" y="20865"/>
                  </a:cubicBezTo>
                  <a:cubicBezTo>
                    <a:pt x="1548" y="20877"/>
                    <a:pt x="1548" y="20889"/>
                    <a:pt x="1525" y="20900"/>
                  </a:cubicBezTo>
                  <a:cubicBezTo>
                    <a:pt x="1501" y="20924"/>
                    <a:pt x="1477" y="20960"/>
                    <a:pt x="1441" y="21019"/>
                  </a:cubicBezTo>
                  <a:cubicBezTo>
                    <a:pt x="1394" y="21103"/>
                    <a:pt x="1453" y="21150"/>
                    <a:pt x="1501" y="21198"/>
                  </a:cubicBezTo>
                  <a:cubicBezTo>
                    <a:pt x="1537" y="21234"/>
                    <a:pt x="1572" y="21270"/>
                    <a:pt x="1608" y="21341"/>
                  </a:cubicBezTo>
                  <a:cubicBezTo>
                    <a:pt x="1679" y="21484"/>
                    <a:pt x="1703" y="21555"/>
                    <a:pt x="1739" y="21639"/>
                  </a:cubicBezTo>
                  <a:lnTo>
                    <a:pt x="1751" y="21698"/>
                  </a:lnTo>
                  <a:cubicBezTo>
                    <a:pt x="1775" y="21770"/>
                    <a:pt x="1751" y="21805"/>
                    <a:pt x="1715" y="21877"/>
                  </a:cubicBezTo>
                  <a:cubicBezTo>
                    <a:pt x="1703" y="21912"/>
                    <a:pt x="1679" y="21960"/>
                    <a:pt x="1656" y="22008"/>
                  </a:cubicBezTo>
                  <a:cubicBezTo>
                    <a:pt x="1620" y="22115"/>
                    <a:pt x="1632" y="22198"/>
                    <a:pt x="1632" y="22270"/>
                  </a:cubicBezTo>
                  <a:cubicBezTo>
                    <a:pt x="1632" y="22293"/>
                    <a:pt x="1632" y="22317"/>
                    <a:pt x="1632" y="22341"/>
                  </a:cubicBezTo>
                  <a:cubicBezTo>
                    <a:pt x="1632" y="22341"/>
                    <a:pt x="1632" y="22353"/>
                    <a:pt x="1632" y="22353"/>
                  </a:cubicBezTo>
                  <a:cubicBezTo>
                    <a:pt x="1632" y="22401"/>
                    <a:pt x="1608" y="22413"/>
                    <a:pt x="1537" y="22448"/>
                  </a:cubicBezTo>
                  <a:cubicBezTo>
                    <a:pt x="1525" y="22460"/>
                    <a:pt x="1513" y="22472"/>
                    <a:pt x="1489" y="22484"/>
                  </a:cubicBezTo>
                  <a:cubicBezTo>
                    <a:pt x="1406" y="22532"/>
                    <a:pt x="1394" y="22615"/>
                    <a:pt x="1382" y="22674"/>
                  </a:cubicBezTo>
                  <a:cubicBezTo>
                    <a:pt x="1370" y="22698"/>
                    <a:pt x="1370" y="22710"/>
                    <a:pt x="1370" y="22734"/>
                  </a:cubicBezTo>
                  <a:cubicBezTo>
                    <a:pt x="1370" y="22746"/>
                    <a:pt x="1358" y="22746"/>
                    <a:pt x="1358" y="22758"/>
                  </a:cubicBezTo>
                  <a:cubicBezTo>
                    <a:pt x="1358" y="22758"/>
                    <a:pt x="1346" y="22770"/>
                    <a:pt x="1346" y="22770"/>
                  </a:cubicBezTo>
                  <a:cubicBezTo>
                    <a:pt x="1346" y="22770"/>
                    <a:pt x="1346" y="22770"/>
                    <a:pt x="1334" y="22782"/>
                  </a:cubicBezTo>
                  <a:cubicBezTo>
                    <a:pt x="1322" y="22794"/>
                    <a:pt x="1310" y="22805"/>
                    <a:pt x="1287" y="22829"/>
                  </a:cubicBezTo>
                  <a:cubicBezTo>
                    <a:pt x="1275" y="22829"/>
                    <a:pt x="1263" y="22841"/>
                    <a:pt x="1239" y="22853"/>
                  </a:cubicBezTo>
                  <a:cubicBezTo>
                    <a:pt x="1227" y="22865"/>
                    <a:pt x="1203" y="22877"/>
                    <a:pt x="1179" y="22889"/>
                  </a:cubicBezTo>
                  <a:lnTo>
                    <a:pt x="1132" y="22913"/>
                  </a:lnTo>
                  <a:cubicBezTo>
                    <a:pt x="1120" y="22913"/>
                    <a:pt x="1120" y="22924"/>
                    <a:pt x="1108" y="22924"/>
                  </a:cubicBezTo>
                  <a:cubicBezTo>
                    <a:pt x="1084" y="22936"/>
                    <a:pt x="1072" y="22948"/>
                    <a:pt x="1072" y="22948"/>
                  </a:cubicBezTo>
                  <a:cubicBezTo>
                    <a:pt x="1062" y="22946"/>
                    <a:pt x="1054" y="22944"/>
                    <a:pt x="1047" y="22944"/>
                  </a:cubicBezTo>
                  <a:cubicBezTo>
                    <a:pt x="1021" y="22944"/>
                    <a:pt x="1009" y="22964"/>
                    <a:pt x="953" y="23020"/>
                  </a:cubicBezTo>
                  <a:cubicBezTo>
                    <a:pt x="858" y="23139"/>
                    <a:pt x="870" y="23329"/>
                    <a:pt x="882" y="23472"/>
                  </a:cubicBezTo>
                  <a:cubicBezTo>
                    <a:pt x="882" y="23520"/>
                    <a:pt x="894" y="23556"/>
                    <a:pt x="894" y="23591"/>
                  </a:cubicBezTo>
                  <a:cubicBezTo>
                    <a:pt x="894" y="23663"/>
                    <a:pt x="882" y="23806"/>
                    <a:pt x="882" y="23972"/>
                  </a:cubicBezTo>
                  <a:cubicBezTo>
                    <a:pt x="882" y="24175"/>
                    <a:pt x="870" y="24389"/>
                    <a:pt x="870" y="24508"/>
                  </a:cubicBezTo>
                  <a:cubicBezTo>
                    <a:pt x="870" y="24675"/>
                    <a:pt x="882" y="24770"/>
                    <a:pt x="894" y="24853"/>
                  </a:cubicBezTo>
                  <a:cubicBezTo>
                    <a:pt x="894" y="24877"/>
                    <a:pt x="906" y="24901"/>
                    <a:pt x="906" y="24925"/>
                  </a:cubicBezTo>
                  <a:cubicBezTo>
                    <a:pt x="917" y="25056"/>
                    <a:pt x="1048" y="25163"/>
                    <a:pt x="1132" y="25234"/>
                  </a:cubicBezTo>
                  <a:cubicBezTo>
                    <a:pt x="1191" y="25294"/>
                    <a:pt x="1191" y="25318"/>
                    <a:pt x="1203" y="25401"/>
                  </a:cubicBezTo>
                  <a:lnTo>
                    <a:pt x="1203" y="25437"/>
                  </a:lnTo>
                  <a:cubicBezTo>
                    <a:pt x="1215" y="25568"/>
                    <a:pt x="1263" y="25687"/>
                    <a:pt x="1298" y="25806"/>
                  </a:cubicBezTo>
                  <a:cubicBezTo>
                    <a:pt x="1310" y="25853"/>
                    <a:pt x="1334" y="25889"/>
                    <a:pt x="1346" y="25913"/>
                  </a:cubicBezTo>
                  <a:cubicBezTo>
                    <a:pt x="1382" y="25972"/>
                    <a:pt x="1406" y="26020"/>
                    <a:pt x="1417" y="26115"/>
                  </a:cubicBezTo>
                  <a:cubicBezTo>
                    <a:pt x="1417" y="26223"/>
                    <a:pt x="1394" y="26246"/>
                    <a:pt x="1370" y="26270"/>
                  </a:cubicBezTo>
                  <a:cubicBezTo>
                    <a:pt x="1358" y="26282"/>
                    <a:pt x="1346" y="26294"/>
                    <a:pt x="1334" y="26306"/>
                  </a:cubicBezTo>
                  <a:cubicBezTo>
                    <a:pt x="1322" y="26318"/>
                    <a:pt x="1287" y="26365"/>
                    <a:pt x="1239" y="26401"/>
                  </a:cubicBezTo>
                  <a:cubicBezTo>
                    <a:pt x="1072" y="26568"/>
                    <a:pt x="941" y="26699"/>
                    <a:pt x="917" y="26770"/>
                  </a:cubicBezTo>
                  <a:cubicBezTo>
                    <a:pt x="894" y="26842"/>
                    <a:pt x="882" y="26937"/>
                    <a:pt x="870" y="27032"/>
                  </a:cubicBezTo>
                  <a:cubicBezTo>
                    <a:pt x="870" y="27080"/>
                    <a:pt x="858" y="27139"/>
                    <a:pt x="858" y="27187"/>
                  </a:cubicBezTo>
                  <a:cubicBezTo>
                    <a:pt x="846" y="27246"/>
                    <a:pt x="846" y="27330"/>
                    <a:pt x="834" y="27401"/>
                  </a:cubicBezTo>
                  <a:cubicBezTo>
                    <a:pt x="834" y="27473"/>
                    <a:pt x="834" y="27544"/>
                    <a:pt x="822" y="27604"/>
                  </a:cubicBezTo>
                  <a:cubicBezTo>
                    <a:pt x="798" y="27687"/>
                    <a:pt x="751" y="27711"/>
                    <a:pt x="691" y="27723"/>
                  </a:cubicBezTo>
                  <a:lnTo>
                    <a:pt x="679" y="27735"/>
                  </a:lnTo>
                  <a:cubicBezTo>
                    <a:pt x="596" y="27758"/>
                    <a:pt x="596" y="27842"/>
                    <a:pt x="596" y="27937"/>
                  </a:cubicBezTo>
                  <a:lnTo>
                    <a:pt x="596" y="27961"/>
                  </a:lnTo>
                  <a:cubicBezTo>
                    <a:pt x="596" y="28044"/>
                    <a:pt x="644" y="28116"/>
                    <a:pt x="679" y="28163"/>
                  </a:cubicBezTo>
                  <a:cubicBezTo>
                    <a:pt x="703" y="28199"/>
                    <a:pt x="727" y="28235"/>
                    <a:pt x="739" y="28258"/>
                  </a:cubicBezTo>
                  <a:cubicBezTo>
                    <a:pt x="751" y="28306"/>
                    <a:pt x="691" y="28413"/>
                    <a:pt x="644" y="28485"/>
                  </a:cubicBezTo>
                  <a:cubicBezTo>
                    <a:pt x="632" y="28509"/>
                    <a:pt x="620" y="28532"/>
                    <a:pt x="608" y="28556"/>
                  </a:cubicBezTo>
                  <a:cubicBezTo>
                    <a:pt x="572" y="28616"/>
                    <a:pt x="584" y="28687"/>
                    <a:pt x="608" y="28770"/>
                  </a:cubicBezTo>
                  <a:cubicBezTo>
                    <a:pt x="620" y="28818"/>
                    <a:pt x="620" y="28866"/>
                    <a:pt x="620" y="28925"/>
                  </a:cubicBezTo>
                  <a:cubicBezTo>
                    <a:pt x="620" y="29080"/>
                    <a:pt x="608" y="29259"/>
                    <a:pt x="596" y="29366"/>
                  </a:cubicBezTo>
                  <a:lnTo>
                    <a:pt x="596" y="29401"/>
                  </a:lnTo>
                  <a:cubicBezTo>
                    <a:pt x="560" y="29556"/>
                    <a:pt x="548" y="29652"/>
                    <a:pt x="572" y="29711"/>
                  </a:cubicBezTo>
                  <a:cubicBezTo>
                    <a:pt x="584" y="29735"/>
                    <a:pt x="608" y="29782"/>
                    <a:pt x="632" y="29842"/>
                  </a:cubicBezTo>
                  <a:cubicBezTo>
                    <a:pt x="618" y="29844"/>
                    <a:pt x="605" y="29845"/>
                    <a:pt x="592" y="29845"/>
                  </a:cubicBezTo>
                  <a:cubicBezTo>
                    <a:pt x="538" y="29845"/>
                    <a:pt x="492" y="29828"/>
                    <a:pt x="453" y="29818"/>
                  </a:cubicBezTo>
                  <a:cubicBezTo>
                    <a:pt x="405" y="29806"/>
                    <a:pt x="370" y="29794"/>
                    <a:pt x="322" y="29794"/>
                  </a:cubicBezTo>
                  <a:cubicBezTo>
                    <a:pt x="274" y="29794"/>
                    <a:pt x="144" y="29794"/>
                    <a:pt x="24" y="29830"/>
                  </a:cubicBezTo>
                  <a:cubicBezTo>
                    <a:pt x="13" y="29842"/>
                    <a:pt x="13" y="29842"/>
                    <a:pt x="1" y="29854"/>
                  </a:cubicBezTo>
                  <a:cubicBezTo>
                    <a:pt x="1" y="29866"/>
                    <a:pt x="1" y="29878"/>
                    <a:pt x="1" y="29890"/>
                  </a:cubicBezTo>
                  <a:lnTo>
                    <a:pt x="48" y="29997"/>
                  </a:lnTo>
                  <a:cubicBezTo>
                    <a:pt x="48" y="30009"/>
                    <a:pt x="48" y="30021"/>
                    <a:pt x="48" y="30033"/>
                  </a:cubicBezTo>
                  <a:lnTo>
                    <a:pt x="48" y="30044"/>
                  </a:lnTo>
                  <a:lnTo>
                    <a:pt x="96" y="30044"/>
                  </a:lnTo>
                  <a:lnTo>
                    <a:pt x="60" y="30068"/>
                  </a:lnTo>
                  <a:cubicBezTo>
                    <a:pt x="60" y="30080"/>
                    <a:pt x="60" y="30104"/>
                    <a:pt x="60" y="30140"/>
                  </a:cubicBezTo>
                  <a:cubicBezTo>
                    <a:pt x="60" y="30199"/>
                    <a:pt x="60" y="30259"/>
                    <a:pt x="60" y="30342"/>
                  </a:cubicBezTo>
                  <a:cubicBezTo>
                    <a:pt x="60" y="30402"/>
                    <a:pt x="60" y="30461"/>
                    <a:pt x="60" y="30533"/>
                  </a:cubicBezTo>
                  <a:cubicBezTo>
                    <a:pt x="60" y="30747"/>
                    <a:pt x="132" y="30866"/>
                    <a:pt x="179" y="30949"/>
                  </a:cubicBezTo>
                  <a:cubicBezTo>
                    <a:pt x="191" y="30961"/>
                    <a:pt x="203" y="30985"/>
                    <a:pt x="203" y="30985"/>
                  </a:cubicBezTo>
                  <a:cubicBezTo>
                    <a:pt x="215" y="31021"/>
                    <a:pt x="227" y="31045"/>
                    <a:pt x="251" y="31080"/>
                  </a:cubicBezTo>
                  <a:cubicBezTo>
                    <a:pt x="274" y="31128"/>
                    <a:pt x="310" y="31187"/>
                    <a:pt x="310" y="31271"/>
                  </a:cubicBezTo>
                  <a:cubicBezTo>
                    <a:pt x="310" y="31283"/>
                    <a:pt x="310" y="31295"/>
                    <a:pt x="322" y="31295"/>
                  </a:cubicBezTo>
                  <a:cubicBezTo>
                    <a:pt x="334" y="31306"/>
                    <a:pt x="346" y="31306"/>
                    <a:pt x="358" y="31306"/>
                  </a:cubicBezTo>
                  <a:lnTo>
                    <a:pt x="953" y="31271"/>
                  </a:lnTo>
                  <a:lnTo>
                    <a:pt x="953" y="31271"/>
                  </a:lnTo>
                  <a:cubicBezTo>
                    <a:pt x="953" y="31366"/>
                    <a:pt x="929" y="31378"/>
                    <a:pt x="906" y="31402"/>
                  </a:cubicBezTo>
                  <a:cubicBezTo>
                    <a:pt x="894" y="31402"/>
                    <a:pt x="882" y="31414"/>
                    <a:pt x="870" y="31426"/>
                  </a:cubicBezTo>
                  <a:lnTo>
                    <a:pt x="858" y="31437"/>
                  </a:lnTo>
                  <a:cubicBezTo>
                    <a:pt x="798" y="31473"/>
                    <a:pt x="715" y="31545"/>
                    <a:pt x="608" y="31723"/>
                  </a:cubicBezTo>
                  <a:cubicBezTo>
                    <a:pt x="596" y="31735"/>
                    <a:pt x="584" y="31747"/>
                    <a:pt x="584" y="31747"/>
                  </a:cubicBezTo>
                  <a:cubicBezTo>
                    <a:pt x="572" y="31759"/>
                    <a:pt x="572" y="31771"/>
                    <a:pt x="560" y="31783"/>
                  </a:cubicBezTo>
                  <a:cubicBezTo>
                    <a:pt x="560" y="31795"/>
                    <a:pt x="560" y="31807"/>
                    <a:pt x="548" y="31818"/>
                  </a:cubicBezTo>
                  <a:cubicBezTo>
                    <a:pt x="548" y="31830"/>
                    <a:pt x="536" y="31854"/>
                    <a:pt x="536" y="31866"/>
                  </a:cubicBezTo>
                  <a:cubicBezTo>
                    <a:pt x="536" y="31878"/>
                    <a:pt x="536" y="31890"/>
                    <a:pt x="525" y="31902"/>
                  </a:cubicBezTo>
                  <a:lnTo>
                    <a:pt x="525" y="31926"/>
                  </a:lnTo>
                  <a:cubicBezTo>
                    <a:pt x="525" y="31938"/>
                    <a:pt x="525" y="31949"/>
                    <a:pt x="525" y="31961"/>
                  </a:cubicBezTo>
                  <a:cubicBezTo>
                    <a:pt x="525" y="31985"/>
                    <a:pt x="525" y="31997"/>
                    <a:pt x="525" y="32009"/>
                  </a:cubicBezTo>
                  <a:cubicBezTo>
                    <a:pt x="525" y="32033"/>
                    <a:pt x="536" y="32068"/>
                    <a:pt x="536" y="32104"/>
                  </a:cubicBezTo>
                  <a:cubicBezTo>
                    <a:pt x="548" y="32140"/>
                    <a:pt x="548" y="32176"/>
                    <a:pt x="548" y="32199"/>
                  </a:cubicBezTo>
                  <a:cubicBezTo>
                    <a:pt x="560" y="32342"/>
                    <a:pt x="584" y="32521"/>
                    <a:pt x="596" y="32545"/>
                  </a:cubicBezTo>
                  <a:cubicBezTo>
                    <a:pt x="620" y="32616"/>
                    <a:pt x="644" y="32700"/>
                    <a:pt x="632" y="32723"/>
                  </a:cubicBezTo>
                  <a:cubicBezTo>
                    <a:pt x="608" y="32771"/>
                    <a:pt x="584" y="32866"/>
                    <a:pt x="584" y="32902"/>
                  </a:cubicBezTo>
                  <a:cubicBezTo>
                    <a:pt x="584" y="32985"/>
                    <a:pt x="798" y="33057"/>
                    <a:pt x="810" y="33057"/>
                  </a:cubicBezTo>
                  <a:cubicBezTo>
                    <a:pt x="822" y="33063"/>
                    <a:pt x="846" y="33066"/>
                    <a:pt x="877" y="33066"/>
                  </a:cubicBezTo>
                  <a:cubicBezTo>
                    <a:pt x="908" y="33066"/>
                    <a:pt x="947" y="33063"/>
                    <a:pt x="989" y="33057"/>
                  </a:cubicBezTo>
                  <a:lnTo>
                    <a:pt x="1108" y="33057"/>
                  </a:lnTo>
                  <a:cubicBezTo>
                    <a:pt x="1120" y="33069"/>
                    <a:pt x="1108" y="33128"/>
                    <a:pt x="1108" y="33152"/>
                  </a:cubicBezTo>
                  <a:cubicBezTo>
                    <a:pt x="1096" y="33223"/>
                    <a:pt x="1072" y="33259"/>
                    <a:pt x="1025" y="33283"/>
                  </a:cubicBezTo>
                  <a:cubicBezTo>
                    <a:pt x="977" y="33307"/>
                    <a:pt x="917" y="33378"/>
                    <a:pt x="917" y="33450"/>
                  </a:cubicBezTo>
                  <a:cubicBezTo>
                    <a:pt x="917" y="33521"/>
                    <a:pt x="1048" y="33640"/>
                    <a:pt x="1096" y="33676"/>
                  </a:cubicBezTo>
                  <a:cubicBezTo>
                    <a:pt x="1156" y="33712"/>
                    <a:pt x="1156" y="33712"/>
                    <a:pt x="1179" y="33771"/>
                  </a:cubicBezTo>
                  <a:cubicBezTo>
                    <a:pt x="1191" y="33795"/>
                    <a:pt x="1167" y="33831"/>
                    <a:pt x="1144" y="33866"/>
                  </a:cubicBezTo>
                  <a:cubicBezTo>
                    <a:pt x="1132" y="33902"/>
                    <a:pt x="1108" y="33950"/>
                    <a:pt x="1096" y="33997"/>
                  </a:cubicBezTo>
                  <a:cubicBezTo>
                    <a:pt x="1096" y="34081"/>
                    <a:pt x="1156" y="34116"/>
                    <a:pt x="1191" y="34140"/>
                  </a:cubicBezTo>
                  <a:cubicBezTo>
                    <a:pt x="1227" y="34164"/>
                    <a:pt x="1251" y="34176"/>
                    <a:pt x="1263" y="34212"/>
                  </a:cubicBezTo>
                  <a:cubicBezTo>
                    <a:pt x="1298" y="34259"/>
                    <a:pt x="1239" y="34343"/>
                    <a:pt x="1203" y="34378"/>
                  </a:cubicBezTo>
                  <a:cubicBezTo>
                    <a:pt x="1191" y="34390"/>
                    <a:pt x="1191" y="34402"/>
                    <a:pt x="1191" y="34414"/>
                  </a:cubicBezTo>
                  <a:cubicBezTo>
                    <a:pt x="1191" y="34426"/>
                    <a:pt x="1191" y="34474"/>
                    <a:pt x="1179" y="34497"/>
                  </a:cubicBezTo>
                  <a:cubicBezTo>
                    <a:pt x="1179" y="34509"/>
                    <a:pt x="1167" y="34533"/>
                    <a:pt x="1156" y="34545"/>
                  </a:cubicBezTo>
                  <a:cubicBezTo>
                    <a:pt x="1132" y="34593"/>
                    <a:pt x="1108" y="34640"/>
                    <a:pt x="1096" y="34700"/>
                  </a:cubicBezTo>
                  <a:cubicBezTo>
                    <a:pt x="1096" y="34783"/>
                    <a:pt x="1132" y="34843"/>
                    <a:pt x="1179" y="34902"/>
                  </a:cubicBezTo>
                  <a:cubicBezTo>
                    <a:pt x="1215" y="34938"/>
                    <a:pt x="1298" y="34962"/>
                    <a:pt x="1477" y="34962"/>
                  </a:cubicBezTo>
                  <a:lnTo>
                    <a:pt x="1620" y="34962"/>
                  </a:lnTo>
                  <a:lnTo>
                    <a:pt x="1656" y="34950"/>
                  </a:lnTo>
                  <a:cubicBezTo>
                    <a:pt x="1810" y="34950"/>
                    <a:pt x="1822" y="34950"/>
                    <a:pt x="1834" y="34962"/>
                  </a:cubicBezTo>
                  <a:lnTo>
                    <a:pt x="1858" y="34962"/>
                  </a:lnTo>
                  <a:cubicBezTo>
                    <a:pt x="1870" y="34974"/>
                    <a:pt x="1870" y="35033"/>
                    <a:pt x="1870" y="35069"/>
                  </a:cubicBezTo>
                  <a:lnTo>
                    <a:pt x="1858" y="35116"/>
                  </a:lnTo>
                  <a:cubicBezTo>
                    <a:pt x="1858" y="35212"/>
                    <a:pt x="1834" y="35307"/>
                    <a:pt x="1739" y="35378"/>
                  </a:cubicBezTo>
                  <a:cubicBezTo>
                    <a:pt x="1703" y="35402"/>
                    <a:pt x="1632" y="35426"/>
                    <a:pt x="1548" y="35426"/>
                  </a:cubicBezTo>
                  <a:cubicBezTo>
                    <a:pt x="1501" y="35426"/>
                    <a:pt x="1465" y="35414"/>
                    <a:pt x="1429" y="35414"/>
                  </a:cubicBezTo>
                  <a:lnTo>
                    <a:pt x="1358" y="35414"/>
                  </a:lnTo>
                  <a:cubicBezTo>
                    <a:pt x="1298" y="35414"/>
                    <a:pt x="1001" y="35486"/>
                    <a:pt x="965" y="35593"/>
                  </a:cubicBezTo>
                  <a:cubicBezTo>
                    <a:pt x="941" y="35676"/>
                    <a:pt x="1036" y="35712"/>
                    <a:pt x="1167" y="35759"/>
                  </a:cubicBezTo>
                  <a:cubicBezTo>
                    <a:pt x="1203" y="35771"/>
                    <a:pt x="1239" y="35783"/>
                    <a:pt x="1287" y="35795"/>
                  </a:cubicBezTo>
                  <a:cubicBezTo>
                    <a:pt x="1453" y="35855"/>
                    <a:pt x="1501" y="35902"/>
                    <a:pt x="1572" y="35962"/>
                  </a:cubicBezTo>
                  <a:cubicBezTo>
                    <a:pt x="1632" y="36009"/>
                    <a:pt x="1703" y="36140"/>
                    <a:pt x="1739" y="36283"/>
                  </a:cubicBezTo>
                  <a:cubicBezTo>
                    <a:pt x="1751" y="36331"/>
                    <a:pt x="1727" y="36343"/>
                    <a:pt x="1668" y="36390"/>
                  </a:cubicBezTo>
                  <a:cubicBezTo>
                    <a:pt x="1632" y="36414"/>
                    <a:pt x="1596" y="36450"/>
                    <a:pt x="1560" y="36486"/>
                  </a:cubicBezTo>
                  <a:cubicBezTo>
                    <a:pt x="1477" y="36605"/>
                    <a:pt x="1441" y="36760"/>
                    <a:pt x="1417" y="36890"/>
                  </a:cubicBezTo>
                  <a:cubicBezTo>
                    <a:pt x="1394" y="36998"/>
                    <a:pt x="1429" y="37200"/>
                    <a:pt x="1453" y="37343"/>
                  </a:cubicBezTo>
                  <a:lnTo>
                    <a:pt x="1465" y="37402"/>
                  </a:lnTo>
                  <a:cubicBezTo>
                    <a:pt x="1489" y="37522"/>
                    <a:pt x="1560" y="38010"/>
                    <a:pt x="1560" y="38117"/>
                  </a:cubicBezTo>
                  <a:cubicBezTo>
                    <a:pt x="1560" y="38117"/>
                    <a:pt x="1560" y="38117"/>
                    <a:pt x="1560" y="38129"/>
                  </a:cubicBezTo>
                  <a:lnTo>
                    <a:pt x="1548" y="38188"/>
                  </a:lnTo>
                  <a:cubicBezTo>
                    <a:pt x="1548" y="38295"/>
                    <a:pt x="1525" y="38438"/>
                    <a:pt x="1513" y="38534"/>
                  </a:cubicBezTo>
                  <a:cubicBezTo>
                    <a:pt x="1501" y="38593"/>
                    <a:pt x="1477" y="38641"/>
                    <a:pt x="1465" y="38688"/>
                  </a:cubicBezTo>
                  <a:cubicBezTo>
                    <a:pt x="1441" y="38760"/>
                    <a:pt x="1417" y="38831"/>
                    <a:pt x="1406" y="38915"/>
                  </a:cubicBezTo>
                  <a:cubicBezTo>
                    <a:pt x="1394" y="38998"/>
                    <a:pt x="1406" y="39069"/>
                    <a:pt x="1429" y="39141"/>
                  </a:cubicBezTo>
                  <a:cubicBezTo>
                    <a:pt x="1441" y="39200"/>
                    <a:pt x="1453" y="39248"/>
                    <a:pt x="1453" y="39319"/>
                  </a:cubicBezTo>
                  <a:cubicBezTo>
                    <a:pt x="1453" y="39391"/>
                    <a:pt x="1394" y="39462"/>
                    <a:pt x="1322" y="39534"/>
                  </a:cubicBezTo>
                  <a:cubicBezTo>
                    <a:pt x="1275" y="39593"/>
                    <a:pt x="1203" y="39665"/>
                    <a:pt x="1167" y="39760"/>
                  </a:cubicBezTo>
                  <a:cubicBezTo>
                    <a:pt x="1084" y="39903"/>
                    <a:pt x="1084" y="39986"/>
                    <a:pt x="1072" y="40093"/>
                  </a:cubicBezTo>
                  <a:cubicBezTo>
                    <a:pt x="1060" y="40141"/>
                    <a:pt x="1060" y="40189"/>
                    <a:pt x="1048" y="40248"/>
                  </a:cubicBezTo>
                  <a:cubicBezTo>
                    <a:pt x="1036" y="40308"/>
                    <a:pt x="1036" y="40331"/>
                    <a:pt x="1025" y="40343"/>
                  </a:cubicBezTo>
                  <a:cubicBezTo>
                    <a:pt x="1025" y="40355"/>
                    <a:pt x="1025" y="40367"/>
                    <a:pt x="1036" y="40391"/>
                  </a:cubicBezTo>
                  <a:cubicBezTo>
                    <a:pt x="1036" y="40415"/>
                    <a:pt x="1048" y="40474"/>
                    <a:pt x="1060" y="40522"/>
                  </a:cubicBezTo>
                  <a:cubicBezTo>
                    <a:pt x="1084" y="40641"/>
                    <a:pt x="1108" y="40724"/>
                    <a:pt x="1144" y="40796"/>
                  </a:cubicBezTo>
                  <a:cubicBezTo>
                    <a:pt x="1167" y="40855"/>
                    <a:pt x="1191" y="40903"/>
                    <a:pt x="1203" y="40986"/>
                  </a:cubicBezTo>
                  <a:cubicBezTo>
                    <a:pt x="1203" y="41105"/>
                    <a:pt x="1191" y="41117"/>
                    <a:pt x="1132" y="41165"/>
                  </a:cubicBezTo>
                  <a:cubicBezTo>
                    <a:pt x="1108" y="41165"/>
                    <a:pt x="1096" y="41177"/>
                    <a:pt x="1084" y="41201"/>
                  </a:cubicBezTo>
                  <a:cubicBezTo>
                    <a:pt x="989" y="41272"/>
                    <a:pt x="1001" y="41403"/>
                    <a:pt x="1001" y="41546"/>
                  </a:cubicBezTo>
                  <a:cubicBezTo>
                    <a:pt x="1001" y="41582"/>
                    <a:pt x="1013" y="41617"/>
                    <a:pt x="1013" y="41653"/>
                  </a:cubicBezTo>
                  <a:cubicBezTo>
                    <a:pt x="1013" y="41760"/>
                    <a:pt x="977" y="41784"/>
                    <a:pt x="906" y="41855"/>
                  </a:cubicBezTo>
                  <a:cubicBezTo>
                    <a:pt x="894" y="41879"/>
                    <a:pt x="870" y="41903"/>
                    <a:pt x="846" y="41927"/>
                  </a:cubicBezTo>
                  <a:cubicBezTo>
                    <a:pt x="798" y="41986"/>
                    <a:pt x="775" y="41998"/>
                    <a:pt x="763" y="42010"/>
                  </a:cubicBezTo>
                  <a:cubicBezTo>
                    <a:pt x="727" y="42034"/>
                    <a:pt x="715" y="42058"/>
                    <a:pt x="679" y="42117"/>
                  </a:cubicBezTo>
                  <a:cubicBezTo>
                    <a:pt x="655" y="42153"/>
                    <a:pt x="655" y="42177"/>
                    <a:pt x="644" y="42213"/>
                  </a:cubicBezTo>
                  <a:cubicBezTo>
                    <a:pt x="632" y="42272"/>
                    <a:pt x="608" y="42332"/>
                    <a:pt x="477" y="42439"/>
                  </a:cubicBezTo>
                  <a:cubicBezTo>
                    <a:pt x="346" y="42522"/>
                    <a:pt x="274" y="42570"/>
                    <a:pt x="227" y="42594"/>
                  </a:cubicBezTo>
                  <a:cubicBezTo>
                    <a:pt x="203" y="42617"/>
                    <a:pt x="191" y="42617"/>
                    <a:pt x="167" y="42629"/>
                  </a:cubicBezTo>
                  <a:cubicBezTo>
                    <a:pt x="132" y="42665"/>
                    <a:pt x="144" y="42736"/>
                    <a:pt x="167" y="42891"/>
                  </a:cubicBezTo>
                  <a:cubicBezTo>
                    <a:pt x="167" y="42939"/>
                    <a:pt x="179" y="42975"/>
                    <a:pt x="179" y="42998"/>
                  </a:cubicBezTo>
                  <a:lnTo>
                    <a:pt x="191" y="43094"/>
                  </a:lnTo>
                  <a:cubicBezTo>
                    <a:pt x="191" y="43213"/>
                    <a:pt x="215" y="43391"/>
                    <a:pt x="227" y="43498"/>
                  </a:cubicBezTo>
                  <a:cubicBezTo>
                    <a:pt x="239" y="43629"/>
                    <a:pt x="274" y="43772"/>
                    <a:pt x="322" y="43939"/>
                  </a:cubicBezTo>
                  <a:cubicBezTo>
                    <a:pt x="346" y="44034"/>
                    <a:pt x="405" y="44082"/>
                    <a:pt x="453" y="44129"/>
                  </a:cubicBezTo>
                  <a:cubicBezTo>
                    <a:pt x="489" y="44153"/>
                    <a:pt x="513" y="44189"/>
                    <a:pt x="536" y="44225"/>
                  </a:cubicBezTo>
                  <a:cubicBezTo>
                    <a:pt x="572" y="44296"/>
                    <a:pt x="632" y="44522"/>
                    <a:pt x="667" y="44641"/>
                  </a:cubicBezTo>
                  <a:cubicBezTo>
                    <a:pt x="679" y="44677"/>
                    <a:pt x="691" y="44713"/>
                    <a:pt x="691" y="44737"/>
                  </a:cubicBezTo>
                  <a:cubicBezTo>
                    <a:pt x="715" y="44796"/>
                    <a:pt x="786" y="44844"/>
                    <a:pt x="870" y="44844"/>
                  </a:cubicBezTo>
                  <a:cubicBezTo>
                    <a:pt x="906" y="44844"/>
                    <a:pt x="953" y="44832"/>
                    <a:pt x="977" y="44808"/>
                  </a:cubicBezTo>
                  <a:cubicBezTo>
                    <a:pt x="977" y="44808"/>
                    <a:pt x="989" y="44796"/>
                    <a:pt x="1013" y="44784"/>
                  </a:cubicBezTo>
                  <a:cubicBezTo>
                    <a:pt x="1072" y="44737"/>
                    <a:pt x="1179" y="44641"/>
                    <a:pt x="1310" y="44570"/>
                  </a:cubicBezTo>
                  <a:cubicBezTo>
                    <a:pt x="1358" y="44546"/>
                    <a:pt x="1394" y="44534"/>
                    <a:pt x="1441" y="44534"/>
                  </a:cubicBezTo>
                  <a:cubicBezTo>
                    <a:pt x="1489" y="44534"/>
                    <a:pt x="1513" y="44558"/>
                    <a:pt x="1548" y="44582"/>
                  </a:cubicBezTo>
                  <a:lnTo>
                    <a:pt x="1560" y="44582"/>
                  </a:lnTo>
                  <a:cubicBezTo>
                    <a:pt x="1572" y="44594"/>
                    <a:pt x="1584" y="44665"/>
                    <a:pt x="1584" y="44844"/>
                  </a:cubicBezTo>
                  <a:cubicBezTo>
                    <a:pt x="1584" y="44975"/>
                    <a:pt x="1596" y="45058"/>
                    <a:pt x="1632" y="45177"/>
                  </a:cubicBezTo>
                  <a:cubicBezTo>
                    <a:pt x="1656" y="45296"/>
                    <a:pt x="1703" y="45677"/>
                    <a:pt x="1703" y="45761"/>
                  </a:cubicBezTo>
                  <a:cubicBezTo>
                    <a:pt x="1703" y="45808"/>
                    <a:pt x="1679" y="45856"/>
                    <a:pt x="1668" y="45904"/>
                  </a:cubicBezTo>
                  <a:cubicBezTo>
                    <a:pt x="1644" y="45939"/>
                    <a:pt x="1632" y="45975"/>
                    <a:pt x="1620" y="46011"/>
                  </a:cubicBezTo>
                  <a:cubicBezTo>
                    <a:pt x="1620" y="46082"/>
                    <a:pt x="1679" y="46165"/>
                    <a:pt x="1798" y="46273"/>
                  </a:cubicBezTo>
                  <a:cubicBezTo>
                    <a:pt x="1846" y="46320"/>
                    <a:pt x="1882" y="46332"/>
                    <a:pt x="1929" y="46344"/>
                  </a:cubicBezTo>
                  <a:cubicBezTo>
                    <a:pt x="1953" y="46344"/>
                    <a:pt x="1965" y="46356"/>
                    <a:pt x="2001" y="46368"/>
                  </a:cubicBezTo>
                  <a:cubicBezTo>
                    <a:pt x="2037" y="46380"/>
                    <a:pt x="2060" y="46415"/>
                    <a:pt x="2084" y="46451"/>
                  </a:cubicBezTo>
                  <a:cubicBezTo>
                    <a:pt x="2120" y="46499"/>
                    <a:pt x="2156" y="46546"/>
                    <a:pt x="2203" y="46582"/>
                  </a:cubicBezTo>
                  <a:cubicBezTo>
                    <a:pt x="2251" y="46618"/>
                    <a:pt x="2310" y="46630"/>
                    <a:pt x="2370" y="46630"/>
                  </a:cubicBezTo>
                  <a:cubicBezTo>
                    <a:pt x="2418" y="46630"/>
                    <a:pt x="2453" y="46618"/>
                    <a:pt x="2489" y="46618"/>
                  </a:cubicBezTo>
                  <a:cubicBezTo>
                    <a:pt x="2501" y="46618"/>
                    <a:pt x="2513" y="46606"/>
                    <a:pt x="2525" y="46606"/>
                  </a:cubicBezTo>
                  <a:cubicBezTo>
                    <a:pt x="2584" y="46606"/>
                    <a:pt x="3430" y="46535"/>
                    <a:pt x="3608" y="46535"/>
                  </a:cubicBezTo>
                  <a:cubicBezTo>
                    <a:pt x="3715" y="46535"/>
                    <a:pt x="3870" y="46535"/>
                    <a:pt x="4025" y="46546"/>
                  </a:cubicBezTo>
                  <a:lnTo>
                    <a:pt x="4311" y="46546"/>
                  </a:lnTo>
                  <a:cubicBezTo>
                    <a:pt x="4465" y="46546"/>
                    <a:pt x="4727" y="46654"/>
                    <a:pt x="4870" y="46713"/>
                  </a:cubicBezTo>
                  <a:cubicBezTo>
                    <a:pt x="4906" y="46737"/>
                    <a:pt x="4942" y="46749"/>
                    <a:pt x="4966" y="46749"/>
                  </a:cubicBezTo>
                  <a:cubicBezTo>
                    <a:pt x="5025" y="46773"/>
                    <a:pt x="5156" y="46844"/>
                    <a:pt x="5251" y="46892"/>
                  </a:cubicBezTo>
                  <a:cubicBezTo>
                    <a:pt x="5370" y="46951"/>
                    <a:pt x="5370" y="46951"/>
                    <a:pt x="5370" y="46951"/>
                  </a:cubicBezTo>
                  <a:cubicBezTo>
                    <a:pt x="5382" y="46951"/>
                    <a:pt x="5406" y="46951"/>
                    <a:pt x="5430" y="46963"/>
                  </a:cubicBezTo>
                  <a:cubicBezTo>
                    <a:pt x="5537" y="46999"/>
                    <a:pt x="5597" y="47023"/>
                    <a:pt x="5620" y="47023"/>
                  </a:cubicBezTo>
                  <a:cubicBezTo>
                    <a:pt x="5644" y="47023"/>
                    <a:pt x="5656" y="47011"/>
                    <a:pt x="5668" y="47011"/>
                  </a:cubicBezTo>
                  <a:cubicBezTo>
                    <a:pt x="5668" y="46999"/>
                    <a:pt x="5680" y="46975"/>
                    <a:pt x="5680" y="46963"/>
                  </a:cubicBezTo>
                  <a:cubicBezTo>
                    <a:pt x="5680" y="46916"/>
                    <a:pt x="5573" y="46808"/>
                    <a:pt x="5513" y="46761"/>
                  </a:cubicBezTo>
                  <a:cubicBezTo>
                    <a:pt x="5454" y="46725"/>
                    <a:pt x="5382" y="46582"/>
                    <a:pt x="5299" y="46427"/>
                  </a:cubicBezTo>
                  <a:cubicBezTo>
                    <a:pt x="5263" y="46368"/>
                    <a:pt x="5239" y="46308"/>
                    <a:pt x="5204" y="46249"/>
                  </a:cubicBezTo>
                  <a:cubicBezTo>
                    <a:pt x="5108" y="46094"/>
                    <a:pt x="5001" y="45951"/>
                    <a:pt x="4930" y="45856"/>
                  </a:cubicBezTo>
                  <a:cubicBezTo>
                    <a:pt x="4894" y="45820"/>
                    <a:pt x="4870" y="45784"/>
                    <a:pt x="4858" y="45784"/>
                  </a:cubicBezTo>
                  <a:cubicBezTo>
                    <a:pt x="4858" y="45761"/>
                    <a:pt x="4870" y="45653"/>
                    <a:pt x="4870" y="45558"/>
                  </a:cubicBezTo>
                  <a:cubicBezTo>
                    <a:pt x="4882" y="45427"/>
                    <a:pt x="4882" y="45272"/>
                    <a:pt x="4882" y="45189"/>
                  </a:cubicBezTo>
                  <a:cubicBezTo>
                    <a:pt x="4870" y="45058"/>
                    <a:pt x="4823" y="44939"/>
                    <a:pt x="4763" y="44796"/>
                  </a:cubicBezTo>
                  <a:lnTo>
                    <a:pt x="4751" y="44761"/>
                  </a:lnTo>
                  <a:cubicBezTo>
                    <a:pt x="4704" y="44641"/>
                    <a:pt x="4763" y="44499"/>
                    <a:pt x="4823" y="44332"/>
                  </a:cubicBezTo>
                  <a:lnTo>
                    <a:pt x="4858" y="44272"/>
                  </a:lnTo>
                  <a:cubicBezTo>
                    <a:pt x="4942" y="44070"/>
                    <a:pt x="5037" y="43879"/>
                    <a:pt x="5097" y="43796"/>
                  </a:cubicBezTo>
                  <a:cubicBezTo>
                    <a:pt x="5132" y="43748"/>
                    <a:pt x="5299" y="43665"/>
                    <a:pt x="5430" y="43606"/>
                  </a:cubicBezTo>
                  <a:cubicBezTo>
                    <a:pt x="5549" y="43546"/>
                    <a:pt x="5656" y="43498"/>
                    <a:pt x="5704" y="43451"/>
                  </a:cubicBezTo>
                  <a:cubicBezTo>
                    <a:pt x="5835" y="43356"/>
                    <a:pt x="5906" y="43260"/>
                    <a:pt x="5978" y="43141"/>
                  </a:cubicBezTo>
                  <a:cubicBezTo>
                    <a:pt x="6013" y="43070"/>
                    <a:pt x="6025" y="42879"/>
                    <a:pt x="6025" y="42558"/>
                  </a:cubicBezTo>
                  <a:cubicBezTo>
                    <a:pt x="6037" y="42367"/>
                    <a:pt x="6037" y="42177"/>
                    <a:pt x="6061" y="42070"/>
                  </a:cubicBezTo>
                  <a:cubicBezTo>
                    <a:pt x="6097" y="41808"/>
                    <a:pt x="6109" y="41796"/>
                    <a:pt x="6156" y="41689"/>
                  </a:cubicBezTo>
                  <a:cubicBezTo>
                    <a:pt x="6216" y="41593"/>
                    <a:pt x="6656" y="41105"/>
                    <a:pt x="6751" y="41046"/>
                  </a:cubicBezTo>
                  <a:cubicBezTo>
                    <a:pt x="6775" y="41022"/>
                    <a:pt x="6823" y="40998"/>
                    <a:pt x="6871" y="40962"/>
                  </a:cubicBezTo>
                  <a:cubicBezTo>
                    <a:pt x="6954" y="40915"/>
                    <a:pt x="7061" y="40843"/>
                    <a:pt x="7156" y="40772"/>
                  </a:cubicBezTo>
                  <a:cubicBezTo>
                    <a:pt x="7287" y="40677"/>
                    <a:pt x="7323" y="40617"/>
                    <a:pt x="7394" y="40522"/>
                  </a:cubicBezTo>
                  <a:cubicBezTo>
                    <a:pt x="7418" y="40486"/>
                    <a:pt x="7442" y="40439"/>
                    <a:pt x="7490" y="40391"/>
                  </a:cubicBezTo>
                  <a:cubicBezTo>
                    <a:pt x="7573" y="40272"/>
                    <a:pt x="7692" y="40177"/>
                    <a:pt x="7775" y="40105"/>
                  </a:cubicBezTo>
                  <a:cubicBezTo>
                    <a:pt x="7835" y="40058"/>
                    <a:pt x="7871" y="40022"/>
                    <a:pt x="7894" y="39998"/>
                  </a:cubicBezTo>
                  <a:cubicBezTo>
                    <a:pt x="7942" y="39927"/>
                    <a:pt x="7906" y="39867"/>
                    <a:pt x="7859" y="39808"/>
                  </a:cubicBezTo>
                  <a:cubicBezTo>
                    <a:pt x="7847" y="39784"/>
                    <a:pt x="7823" y="39748"/>
                    <a:pt x="7799" y="39724"/>
                  </a:cubicBezTo>
                  <a:cubicBezTo>
                    <a:pt x="7764" y="39653"/>
                    <a:pt x="7775" y="39641"/>
                    <a:pt x="7799" y="39569"/>
                  </a:cubicBezTo>
                  <a:cubicBezTo>
                    <a:pt x="7811" y="39534"/>
                    <a:pt x="7823" y="39474"/>
                    <a:pt x="7835" y="39415"/>
                  </a:cubicBezTo>
                  <a:cubicBezTo>
                    <a:pt x="7859" y="39307"/>
                    <a:pt x="7894" y="39236"/>
                    <a:pt x="7930" y="39165"/>
                  </a:cubicBezTo>
                  <a:cubicBezTo>
                    <a:pt x="7966" y="39105"/>
                    <a:pt x="8002" y="39057"/>
                    <a:pt x="8002" y="38998"/>
                  </a:cubicBezTo>
                  <a:cubicBezTo>
                    <a:pt x="7990" y="38891"/>
                    <a:pt x="7871" y="38772"/>
                    <a:pt x="7740" y="38676"/>
                  </a:cubicBezTo>
                  <a:cubicBezTo>
                    <a:pt x="7656" y="38605"/>
                    <a:pt x="7597" y="38605"/>
                    <a:pt x="7513" y="38605"/>
                  </a:cubicBezTo>
                  <a:lnTo>
                    <a:pt x="7442" y="38605"/>
                  </a:lnTo>
                  <a:cubicBezTo>
                    <a:pt x="7359" y="38593"/>
                    <a:pt x="7228" y="38593"/>
                    <a:pt x="7097" y="38593"/>
                  </a:cubicBezTo>
                  <a:cubicBezTo>
                    <a:pt x="7037" y="38593"/>
                    <a:pt x="6978" y="38605"/>
                    <a:pt x="6918" y="38605"/>
                  </a:cubicBezTo>
                  <a:cubicBezTo>
                    <a:pt x="6775" y="38605"/>
                    <a:pt x="6680" y="38545"/>
                    <a:pt x="6609" y="38462"/>
                  </a:cubicBezTo>
                  <a:cubicBezTo>
                    <a:pt x="6525" y="38379"/>
                    <a:pt x="6370" y="38129"/>
                    <a:pt x="6287" y="38010"/>
                  </a:cubicBezTo>
                  <a:lnTo>
                    <a:pt x="6275" y="37986"/>
                  </a:lnTo>
                  <a:cubicBezTo>
                    <a:pt x="6228" y="37914"/>
                    <a:pt x="6180" y="37879"/>
                    <a:pt x="6132" y="37843"/>
                  </a:cubicBezTo>
                  <a:cubicBezTo>
                    <a:pt x="6097" y="37819"/>
                    <a:pt x="6061" y="37795"/>
                    <a:pt x="6013" y="37748"/>
                  </a:cubicBezTo>
                  <a:cubicBezTo>
                    <a:pt x="6001" y="37724"/>
                    <a:pt x="5989" y="37712"/>
                    <a:pt x="5978" y="37688"/>
                  </a:cubicBezTo>
                  <a:cubicBezTo>
                    <a:pt x="5978" y="37688"/>
                    <a:pt x="5966" y="37676"/>
                    <a:pt x="5966" y="37676"/>
                  </a:cubicBezTo>
                  <a:cubicBezTo>
                    <a:pt x="5966" y="37664"/>
                    <a:pt x="5954" y="37664"/>
                    <a:pt x="5954" y="37652"/>
                  </a:cubicBezTo>
                  <a:cubicBezTo>
                    <a:pt x="5942" y="37629"/>
                    <a:pt x="5930" y="37605"/>
                    <a:pt x="5918" y="37569"/>
                  </a:cubicBezTo>
                  <a:cubicBezTo>
                    <a:pt x="5918" y="37557"/>
                    <a:pt x="5918" y="37545"/>
                    <a:pt x="5906" y="37533"/>
                  </a:cubicBezTo>
                  <a:lnTo>
                    <a:pt x="5894" y="37450"/>
                  </a:lnTo>
                  <a:cubicBezTo>
                    <a:pt x="5894" y="37438"/>
                    <a:pt x="5882" y="37426"/>
                    <a:pt x="5882" y="37414"/>
                  </a:cubicBezTo>
                  <a:cubicBezTo>
                    <a:pt x="5870" y="37355"/>
                    <a:pt x="5870" y="37271"/>
                    <a:pt x="5882" y="37176"/>
                  </a:cubicBezTo>
                  <a:cubicBezTo>
                    <a:pt x="5882" y="37129"/>
                    <a:pt x="5882" y="37081"/>
                    <a:pt x="5882" y="37021"/>
                  </a:cubicBezTo>
                  <a:cubicBezTo>
                    <a:pt x="5894" y="36902"/>
                    <a:pt x="5954" y="36807"/>
                    <a:pt x="6073" y="36640"/>
                  </a:cubicBezTo>
                  <a:lnTo>
                    <a:pt x="6120" y="36581"/>
                  </a:lnTo>
                  <a:cubicBezTo>
                    <a:pt x="6240" y="36402"/>
                    <a:pt x="6454" y="36069"/>
                    <a:pt x="6549" y="35938"/>
                  </a:cubicBezTo>
                  <a:lnTo>
                    <a:pt x="6585" y="35878"/>
                  </a:lnTo>
                  <a:cubicBezTo>
                    <a:pt x="6597" y="35867"/>
                    <a:pt x="6704" y="35855"/>
                    <a:pt x="6751" y="35843"/>
                  </a:cubicBezTo>
                  <a:cubicBezTo>
                    <a:pt x="6775" y="35843"/>
                    <a:pt x="6799" y="35831"/>
                    <a:pt x="6811" y="35831"/>
                  </a:cubicBezTo>
                  <a:cubicBezTo>
                    <a:pt x="6871" y="35819"/>
                    <a:pt x="6906" y="35783"/>
                    <a:pt x="6978" y="35736"/>
                  </a:cubicBezTo>
                  <a:cubicBezTo>
                    <a:pt x="7013" y="35712"/>
                    <a:pt x="7049" y="35676"/>
                    <a:pt x="7097" y="35640"/>
                  </a:cubicBezTo>
                  <a:cubicBezTo>
                    <a:pt x="7144" y="35617"/>
                    <a:pt x="7168" y="35593"/>
                    <a:pt x="7192" y="35569"/>
                  </a:cubicBezTo>
                  <a:cubicBezTo>
                    <a:pt x="7263" y="35521"/>
                    <a:pt x="7275" y="35509"/>
                    <a:pt x="7394" y="35474"/>
                  </a:cubicBezTo>
                  <a:cubicBezTo>
                    <a:pt x="7436" y="35456"/>
                    <a:pt x="7463" y="35450"/>
                    <a:pt x="7485" y="35450"/>
                  </a:cubicBezTo>
                  <a:cubicBezTo>
                    <a:pt x="7508" y="35450"/>
                    <a:pt x="7525" y="35456"/>
                    <a:pt x="7549" y="35462"/>
                  </a:cubicBezTo>
                  <a:cubicBezTo>
                    <a:pt x="7561" y="35474"/>
                    <a:pt x="7585" y="35486"/>
                    <a:pt x="7621" y="35497"/>
                  </a:cubicBezTo>
                  <a:cubicBezTo>
                    <a:pt x="7669" y="35504"/>
                    <a:pt x="7729" y="35511"/>
                    <a:pt x="7782" y="35511"/>
                  </a:cubicBezTo>
                  <a:cubicBezTo>
                    <a:pt x="7822" y="35511"/>
                    <a:pt x="7857" y="35508"/>
                    <a:pt x="7883" y="35497"/>
                  </a:cubicBezTo>
                  <a:cubicBezTo>
                    <a:pt x="7942" y="35462"/>
                    <a:pt x="7942" y="35426"/>
                    <a:pt x="7930" y="35378"/>
                  </a:cubicBezTo>
                  <a:cubicBezTo>
                    <a:pt x="7930" y="35355"/>
                    <a:pt x="7918" y="35319"/>
                    <a:pt x="7930" y="35271"/>
                  </a:cubicBezTo>
                  <a:cubicBezTo>
                    <a:pt x="7930" y="35188"/>
                    <a:pt x="7978" y="34950"/>
                    <a:pt x="8014" y="34795"/>
                  </a:cubicBezTo>
                  <a:cubicBezTo>
                    <a:pt x="8037" y="34700"/>
                    <a:pt x="8037" y="34640"/>
                    <a:pt x="8049" y="34616"/>
                  </a:cubicBezTo>
                  <a:cubicBezTo>
                    <a:pt x="8073" y="34604"/>
                    <a:pt x="8133" y="34604"/>
                    <a:pt x="8180" y="34593"/>
                  </a:cubicBezTo>
                  <a:cubicBezTo>
                    <a:pt x="8204" y="34593"/>
                    <a:pt x="8240" y="34593"/>
                    <a:pt x="8252" y="34581"/>
                  </a:cubicBezTo>
                  <a:cubicBezTo>
                    <a:pt x="8347" y="34557"/>
                    <a:pt x="8359" y="34521"/>
                    <a:pt x="8371" y="34438"/>
                  </a:cubicBezTo>
                  <a:cubicBezTo>
                    <a:pt x="8371" y="34390"/>
                    <a:pt x="8359" y="34307"/>
                    <a:pt x="8323" y="34152"/>
                  </a:cubicBezTo>
                  <a:cubicBezTo>
                    <a:pt x="8299" y="34045"/>
                    <a:pt x="8275" y="33914"/>
                    <a:pt x="8264" y="33795"/>
                  </a:cubicBezTo>
                  <a:cubicBezTo>
                    <a:pt x="8252" y="33723"/>
                    <a:pt x="8252" y="33652"/>
                    <a:pt x="8264" y="33569"/>
                  </a:cubicBezTo>
                  <a:cubicBezTo>
                    <a:pt x="8264" y="33569"/>
                    <a:pt x="8264" y="33557"/>
                    <a:pt x="8264" y="33557"/>
                  </a:cubicBezTo>
                  <a:cubicBezTo>
                    <a:pt x="8275" y="33545"/>
                    <a:pt x="8275" y="33533"/>
                    <a:pt x="8275" y="33521"/>
                  </a:cubicBezTo>
                  <a:cubicBezTo>
                    <a:pt x="8275" y="33497"/>
                    <a:pt x="8275" y="33485"/>
                    <a:pt x="8287" y="33473"/>
                  </a:cubicBezTo>
                  <a:cubicBezTo>
                    <a:pt x="8287" y="33461"/>
                    <a:pt x="8287" y="33438"/>
                    <a:pt x="8287" y="33426"/>
                  </a:cubicBezTo>
                  <a:cubicBezTo>
                    <a:pt x="8299" y="33378"/>
                    <a:pt x="8311" y="33342"/>
                    <a:pt x="8323" y="33295"/>
                  </a:cubicBezTo>
                  <a:cubicBezTo>
                    <a:pt x="8335" y="33283"/>
                    <a:pt x="8335" y="33271"/>
                    <a:pt x="8335" y="33259"/>
                  </a:cubicBezTo>
                  <a:cubicBezTo>
                    <a:pt x="8371" y="33188"/>
                    <a:pt x="8395" y="33116"/>
                    <a:pt x="8430" y="33057"/>
                  </a:cubicBezTo>
                  <a:cubicBezTo>
                    <a:pt x="8549" y="32866"/>
                    <a:pt x="8740" y="32711"/>
                    <a:pt x="8930" y="32640"/>
                  </a:cubicBezTo>
                  <a:cubicBezTo>
                    <a:pt x="9097" y="32569"/>
                    <a:pt x="9204" y="32557"/>
                    <a:pt x="9276" y="32545"/>
                  </a:cubicBezTo>
                  <a:cubicBezTo>
                    <a:pt x="9299" y="32533"/>
                    <a:pt x="9323" y="32533"/>
                    <a:pt x="9347" y="32521"/>
                  </a:cubicBezTo>
                  <a:cubicBezTo>
                    <a:pt x="9383" y="32509"/>
                    <a:pt x="9383" y="32485"/>
                    <a:pt x="9395" y="32473"/>
                  </a:cubicBezTo>
                  <a:cubicBezTo>
                    <a:pt x="9395" y="32426"/>
                    <a:pt x="9359" y="32414"/>
                    <a:pt x="9299" y="32378"/>
                  </a:cubicBezTo>
                  <a:cubicBezTo>
                    <a:pt x="9276" y="32354"/>
                    <a:pt x="9240" y="32342"/>
                    <a:pt x="9204" y="32319"/>
                  </a:cubicBezTo>
                  <a:cubicBezTo>
                    <a:pt x="9097" y="32247"/>
                    <a:pt x="8907" y="32140"/>
                    <a:pt x="8752" y="32104"/>
                  </a:cubicBezTo>
                  <a:cubicBezTo>
                    <a:pt x="8692" y="32092"/>
                    <a:pt x="8692" y="32092"/>
                    <a:pt x="8704" y="32033"/>
                  </a:cubicBezTo>
                  <a:cubicBezTo>
                    <a:pt x="8704" y="32009"/>
                    <a:pt x="8716" y="31973"/>
                    <a:pt x="8716" y="31938"/>
                  </a:cubicBezTo>
                  <a:cubicBezTo>
                    <a:pt x="8728" y="31830"/>
                    <a:pt x="8835" y="31771"/>
                    <a:pt x="8847" y="31771"/>
                  </a:cubicBezTo>
                  <a:lnTo>
                    <a:pt x="8918" y="31771"/>
                  </a:lnTo>
                  <a:cubicBezTo>
                    <a:pt x="8978" y="31771"/>
                    <a:pt x="9049" y="31759"/>
                    <a:pt x="9109" y="31759"/>
                  </a:cubicBezTo>
                  <a:cubicBezTo>
                    <a:pt x="9180" y="31759"/>
                    <a:pt x="9204" y="31771"/>
                    <a:pt x="9204" y="31771"/>
                  </a:cubicBezTo>
                  <a:cubicBezTo>
                    <a:pt x="9228" y="31795"/>
                    <a:pt x="9252" y="31973"/>
                    <a:pt x="9264" y="32033"/>
                  </a:cubicBezTo>
                  <a:cubicBezTo>
                    <a:pt x="9264" y="32057"/>
                    <a:pt x="9264" y="32080"/>
                    <a:pt x="9276" y="32092"/>
                  </a:cubicBezTo>
                  <a:cubicBezTo>
                    <a:pt x="9288" y="32188"/>
                    <a:pt x="9371" y="32188"/>
                    <a:pt x="9395" y="32188"/>
                  </a:cubicBezTo>
                  <a:lnTo>
                    <a:pt x="9573" y="32188"/>
                  </a:lnTo>
                  <a:cubicBezTo>
                    <a:pt x="9599" y="32190"/>
                    <a:pt x="9621" y="32191"/>
                    <a:pt x="9640" y="32191"/>
                  </a:cubicBezTo>
                  <a:cubicBezTo>
                    <a:pt x="9729" y="32191"/>
                    <a:pt x="9760" y="32169"/>
                    <a:pt x="9799" y="32140"/>
                  </a:cubicBezTo>
                  <a:cubicBezTo>
                    <a:pt x="9823" y="32128"/>
                    <a:pt x="9835" y="32116"/>
                    <a:pt x="9859" y="32104"/>
                  </a:cubicBezTo>
                  <a:cubicBezTo>
                    <a:pt x="9895" y="32092"/>
                    <a:pt x="9930" y="32080"/>
                    <a:pt x="9954" y="32068"/>
                  </a:cubicBezTo>
                  <a:cubicBezTo>
                    <a:pt x="10002" y="32057"/>
                    <a:pt x="10038" y="32045"/>
                    <a:pt x="10061" y="31997"/>
                  </a:cubicBezTo>
                  <a:cubicBezTo>
                    <a:pt x="10097" y="31973"/>
                    <a:pt x="10097" y="31866"/>
                    <a:pt x="10073" y="31521"/>
                  </a:cubicBezTo>
                  <a:cubicBezTo>
                    <a:pt x="10073" y="31461"/>
                    <a:pt x="10073" y="31414"/>
                    <a:pt x="10073" y="31402"/>
                  </a:cubicBezTo>
                  <a:cubicBezTo>
                    <a:pt x="10073" y="31366"/>
                    <a:pt x="10085" y="31164"/>
                    <a:pt x="10073" y="31080"/>
                  </a:cubicBezTo>
                  <a:cubicBezTo>
                    <a:pt x="10061" y="31009"/>
                    <a:pt x="9978" y="30878"/>
                    <a:pt x="9907" y="30878"/>
                  </a:cubicBezTo>
                  <a:cubicBezTo>
                    <a:pt x="9859" y="30878"/>
                    <a:pt x="9752" y="30985"/>
                    <a:pt x="9716" y="31021"/>
                  </a:cubicBezTo>
                  <a:cubicBezTo>
                    <a:pt x="9692" y="31056"/>
                    <a:pt x="9597" y="31080"/>
                    <a:pt x="9549" y="31092"/>
                  </a:cubicBezTo>
                  <a:cubicBezTo>
                    <a:pt x="9514" y="31092"/>
                    <a:pt x="9490" y="31104"/>
                    <a:pt x="9478" y="31104"/>
                  </a:cubicBezTo>
                  <a:cubicBezTo>
                    <a:pt x="9454" y="31116"/>
                    <a:pt x="9407" y="31116"/>
                    <a:pt x="9371" y="31116"/>
                  </a:cubicBezTo>
                  <a:cubicBezTo>
                    <a:pt x="9335" y="31116"/>
                    <a:pt x="9311" y="31116"/>
                    <a:pt x="9288" y="31128"/>
                  </a:cubicBezTo>
                  <a:cubicBezTo>
                    <a:pt x="9276" y="31128"/>
                    <a:pt x="9252" y="31152"/>
                    <a:pt x="9252" y="31176"/>
                  </a:cubicBezTo>
                  <a:cubicBezTo>
                    <a:pt x="9252" y="31187"/>
                    <a:pt x="9264" y="31211"/>
                    <a:pt x="9288" y="31223"/>
                  </a:cubicBezTo>
                  <a:cubicBezTo>
                    <a:pt x="9299" y="31223"/>
                    <a:pt x="9311" y="31223"/>
                    <a:pt x="9335" y="31247"/>
                  </a:cubicBezTo>
                  <a:cubicBezTo>
                    <a:pt x="9383" y="31283"/>
                    <a:pt x="9454" y="31354"/>
                    <a:pt x="9490" y="31414"/>
                  </a:cubicBezTo>
                  <a:cubicBezTo>
                    <a:pt x="9442" y="31437"/>
                    <a:pt x="9264" y="31473"/>
                    <a:pt x="9157" y="31473"/>
                  </a:cubicBezTo>
                  <a:cubicBezTo>
                    <a:pt x="9121" y="31473"/>
                    <a:pt x="9085" y="31354"/>
                    <a:pt x="9061" y="31295"/>
                  </a:cubicBezTo>
                  <a:cubicBezTo>
                    <a:pt x="9049" y="31271"/>
                    <a:pt x="9049" y="31235"/>
                    <a:pt x="9037" y="31211"/>
                  </a:cubicBezTo>
                  <a:cubicBezTo>
                    <a:pt x="9002" y="31152"/>
                    <a:pt x="8930" y="31140"/>
                    <a:pt x="8859" y="31128"/>
                  </a:cubicBezTo>
                  <a:cubicBezTo>
                    <a:pt x="8823" y="31116"/>
                    <a:pt x="8799" y="31116"/>
                    <a:pt x="8764" y="31104"/>
                  </a:cubicBezTo>
                  <a:cubicBezTo>
                    <a:pt x="8656" y="31080"/>
                    <a:pt x="8549" y="30973"/>
                    <a:pt x="8490" y="30890"/>
                  </a:cubicBezTo>
                  <a:cubicBezTo>
                    <a:pt x="8478" y="30878"/>
                    <a:pt x="8478" y="30866"/>
                    <a:pt x="8466" y="30842"/>
                  </a:cubicBezTo>
                  <a:cubicBezTo>
                    <a:pt x="8466" y="30818"/>
                    <a:pt x="8442" y="30806"/>
                    <a:pt x="8418" y="30806"/>
                  </a:cubicBezTo>
                  <a:lnTo>
                    <a:pt x="7823" y="30842"/>
                  </a:lnTo>
                  <a:cubicBezTo>
                    <a:pt x="7811" y="30783"/>
                    <a:pt x="7811" y="30711"/>
                    <a:pt x="7811" y="30628"/>
                  </a:cubicBezTo>
                  <a:cubicBezTo>
                    <a:pt x="7811" y="30580"/>
                    <a:pt x="7811" y="30533"/>
                    <a:pt x="7811" y="30497"/>
                  </a:cubicBezTo>
                  <a:cubicBezTo>
                    <a:pt x="7811" y="30437"/>
                    <a:pt x="7823" y="30342"/>
                    <a:pt x="7823" y="30259"/>
                  </a:cubicBezTo>
                  <a:cubicBezTo>
                    <a:pt x="7847" y="30044"/>
                    <a:pt x="7847" y="29961"/>
                    <a:pt x="7823" y="29913"/>
                  </a:cubicBezTo>
                  <a:lnTo>
                    <a:pt x="7811" y="29902"/>
                  </a:lnTo>
                  <a:cubicBezTo>
                    <a:pt x="7775" y="29854"/>
                    <a:pt x="7692" y="29723"/>
                    <a:pt x="7692" y="29652"/>
                  </a:cubicBezTo>
                  <a:cubicBezTo>
                    <a:pt x="7704" y="29544"/>
                    <a:pt x="7692" y="29461"/>
                    <a:pt x="7656" y="29378"/>
                  </a:cubicBezTo>
                  <a:cubicBezTo>
                    <a:pt x="7633" y="29342"/>
                    <a:pt x="7633" y="29306"/>
                    <a:pt x="7644" y="29271"/>
                  </a:cubicBezTo>
                  <a:cubicBezTo>
                    <a:pt x="7644" y="29235"/>
                    <a:pt x="7644" y="29211"/>
                    <a:pt x="7633" y="29187"/>
                  </a:cubicBezTo>
                  <a:cubicBezTo>
                    <a:pt x="7656" y="29140"/>
                    <a:pt x="7883" y="29092"/>
                    <a:pt x="8037" y="29080"/>
                  </a:cubicBezTo>
                  <a:cubicBezTo>
                    <a:pt x="8048" y="29078"/>
                    <a:pt x="8057" y="29077"/>
                    <a:pt x="8065" y="29077"/>
                  </a:cubicBezTo>
                  <a:cubicBezTo>
                    <a:pt x="8106" y="29077"/>
                    <a:pt x="8131" y="29100"/>
                    <a:pt x="8180" y="29140"/>
                  </a:cubicBezTo>
                  <a:cubicBezTo>
                    <a:pt x="8204" y="29151"/>
                    <a:pt x="8228" y="29175"/>
                    <a:pt x="8264" y="29199"/>
                  </a:cubicBezTo>
                  <a:cubicBezTo>
                    <a:pt x="8395" y="29282"/>
                    <a:pt x="8478" y="29306"/>
                    <a:pt x="8597" y="29342"/>
                  </a:cubicBezTo>
                  <a:lnTo>
                    <a:pt x="8609" y="29342"/>
                  </a:lnTo>
                  <a:cubicBezTo>
                    <a:pt x="8704" y="29378"/>
                    <a:pt x="9002" y="29473"/>
                    <a:pt x="9168" y="29568"/>
                  </a:cubicBezTo>
                  <a:cubicBezTo>
                    <a:pt x="9347" y="29652"/>
                    <a:pt x="9597" y="29652"/>
                    <a:pt x="9692" y="29652"/>
                  </a:cubicBezTo>
                  <a:cubicBezTo>
                    <a:pt x="9788" y="29652"/>
                    <a:pt x="9978" y="29544"/>
                    <a:pt x="10204" y="29390"/>
                  </a:cubicBezTo>
                  <a:lnTo>
                    <a:pt x="10240" y="29366"/>
                  </a:lnTo>
                  <a:cubicBezTo>
                    <a:pt x="10264" y="29354"/>
                    <a:pt x="10288" y="29342"/>
                    <a:pt x="10311" y="29330"/>
                  </a:cubicBezTo>
                  <a:lnTo>
                    <a:pt x="10407" y="29485"/>
                  </a:lnTo>
                  <a:cubicBezTo>
                    <a:pt x="10407" y="29485"/>
                    <a:pt x="10419" y="29485"/>
                    <a:pt x="10419" y="29497"/>
                  </a:cubicBezTo>
                  <a:lnTo>
                    <a:pt x="10514" y="29568"/>
                  </a:lnTo>
                  <a:lnTo>
                    <a:pt x="10561" y="29568"/>
                  </a:lnTo>
                  <a:cubicBezTo>
                    <a:pt x="10669" y="29509"/>
                    <a:pt x="10776" y="29437"/>
                    <a:pt x="10871" y="29390"/>
                  </a:cubicBezTo>
                  <a:lnTo>
                    <a:pt x="10895" y="29366"/>
                  </a:lnTo>
                  <a:cubicBezTo>
                    <a:pt x="10919" y="29354"/>
                    <a:pt x="10942" y="29342"/>
                    <a:pt x="10966" y="29330"/>
                  </a:cubicBezTo>
                  <a:cubicBezTo>
                    <a:pt x="11038" y="29294"/>
                    <a:pt x="11121" y="29282"/>
                    <a:pt x="11204" y="29259"/>
                  </a:cubicBezTo>
                  <a:cubicBezTo>
                    <a:pt x="11288" y="29247"/>
                    <a:pt x="11383" y="29223"/>
                    <a:pt x="11466" y="29187"/>
                  </a:cubicBezTo>
                  <a:cubicBezTo>
                    <a:pt x="11645" y="29104"/>
                    <a:pt x="11681" y="28985"/>
                    <a:pt x="11681" y="28878"/>
                  </a:cubicBezTo>
                  <a:cubicBezTo>
                    <a:pt x="11681" y="28770"/>
                    <a:pt x="11562" y="28628"/>
                    <a:pt x="11478" y="28532"/>
                  </a:cubicBezTo>
                  <a:cubicBezTo>
                    <a:pt x="11407" y="28473"/>
                    <a:pt x="11443" y="28330"/>
                    <a:pt x="11454" y="28223"/>
                  </a:cubicBezTo>
                  <a:cubicBezTo>
                    <a:pt x="11454" y="28199"/>
                    <a:pt x="11466" y="28187"/>
                    <a:pt x="11466" y="28163"/>
                  </a:cubicBezTo>
                  <a:cubicBezTo>
                    <a:pt x="11478" y="28092"/>
                    <a:pt x="11490" y="28068"/>
                    <a:pt x="11514" y="28032"/>
                  </a:cubicBezTo>
                  <a:cubicBezTo>
                    <a:pt x="11526" y="28008"/>
                    <a:pt x="11538" y="27985"/>
                    <a:pt x="11550" y="27961"/>
                  </a:cubicBezTo>
                  <a:cubicBezTo>
                    <a:pt x="11585" y="27901"/>
                    <a:pt x="11585" y="27866"/>
                    <a:pt x="11585" y="27806"/>
                  </a:cubicBezTo>
                  <a:cubicBezTo>
                    <a:pt x="11585" y="27758"/>
                    <a:pt x="11585" y="27687"/>
                    <a:pt x="11633" y="27568"/>
                  </a:cubicBezTo>
                  <a:cubicBezTo>
                    <a:pt x="11681" y="27401"/>
                    <a:pt x="11716" y="27377"/>
                    <a:pt x="11776" y="27342"/>
                  </a:cubicBezTo>
                  <a:cubicBezTo>
                    <a:pt x="11800" y="27330"/>
                    <a:pt x="11824" y="27306"/>
                    <a:pt x="11859" y="27282"/>
                  </a:cubicBezTo>
                  <a:cubicBezTo>
                    <a:pt x="11966" y="27211"/>
                    <a:pt x="11955" y="27139"/>
                    <a:pt x="11955" y="27056"/>
                  </a:cubicBezTo>
                  <a:cubicBezTo>
                    <a:pt x="11955" y="27032"/>
                    <a:pt x="11955" y="27020"/>
                    <a:pt x="11955" y="26985"/>
                  </a:cubicBezTo>
                  <a:cubicBezTo>
                    <a:pt x="11966" y="26889"/>
                    <a:pt x="11883" y="26830"/>
                    <a:pt x="11824" y="26770"/>
                  </a:cubicBezTo>
                  <a:cubicBezTo>
                    <a:pt x="11800" y="26746"/>
                    <a:pt x="11776" y="26734"/>
                    <a:pt x="11752" y="26711"/>
                  </a:cubicBezTo>
                  <a:cubicBezTo>
                    <a:pt x="11693" y="26639"/>
                    <a:pt x="11490" y="26151"/>
                    <a:pt x="11478" y="26080"/>
                  </a:cubicBezTo>
                  <a:cubicBezTo>
                    <a:pt x="11478" y="26044"/>
                    <a:pt x="11478" y="26020"/>
                    <a:pt x="11490" y="26008"/>
                  </a:cubicBezTo>
                  <a:cubicBezTo>
                    <a:pt x="11490" y="25996"/>
                    <a:pt x="11502" y="25984"/>
                    <a:pt x="11562" y="25984"/>
                  </a:cubicBezTo>
                  <a:cubicBezTo>
                    <a:pt x="11587" y="25982"/>
                    <a:pt x="11610" y="25980"/>
                    <a:pt x="11632" y="25980"/>
                  </a:cubicBezTo>
                  <a:cubicBezTo>
                    <a:pt x="11703" y="25980"/>
                    <a:pt x="11760" y="25996"/>
                    <a:pt x="11824" y="26032"/>
                  </a:cubicBezTo>
                  <a:cubicBezTo>
                    <a:pt x="11871" y="26056"/>
                    <a:pt x="11919" y="26103"/>
                    <a:pt x="11966" y="26151"/>
                  </a:cubicBezTo>
                  <a:cubicBezTo>
                    <a:pt x="11990" y="26175"/>
                    <a:pt x="12002" y="26199"/>
                    <a:pt x="12026" y="26223"/>
                  </a:cubicBezTo>
                  <a:cubicBezTo>
                    <a:pt x="12074" y="26270"/>
                    <a:pt x="12097" y="26270"/>
                    <a:pt x="12157" y="26282"/>
                  </a:cubicBezTo>
                  <a:cubicBezTo>
                    <a:pt x="12205" y="26294"/>
                    <a:pt x="12276" y="26306"/>
                    <a:pt x="12407" y="26342"/>
                  </a:cubicBezTo>
                  <a:cubicBezTo>
                    <a:pt x="12657" y="26425"/>
                    <a:pt x="12824" y="26425"/>
                    <a:pt x="13133" y="26425"/>
                  </a:cubicBezTo>
                  <a:lnTo>
                    <a:pt x="13336" y="26425"/>
                  </a:lnTo>
                  <a:cubicBezTo>
                    <a:pt x="13645" y="26425"/>
                    <a:pt x="14312" y="26270"/>
                    <a:pt x="14836" y="26151"/>
                  </a:cubicBezTo>
                  <a:cubicBezTo>
                    <a:pt x="15098" y="26092"/>
                    <a:pt x="15312" y="26044"/>
                    <a:pt x="15443" y="26020"/>
                  </a:cubicBezTo>
                  <a:cubicBezTo>
                    <a:pt x="15895" y="25937"/>
                    <a:pt x="16908" y="25437"/>
                    <a:pt x="17027" y="25377"/>
                  </a:cubicBezTo>
                  <a:cubicBezTo>
                    <a:pt x="17146" y="25306"/>
                    <a:pt x="17181" y="25163"/>
                    <a:pt x="17217" y="25044"/>
                  </a:cubicBezTo>
                  <a:cubicBezTo>
                    <a:pt x="17229" y="24996"/>
                    <a:pt x="17241" y="24960"/>
                    <a:pt x="17253" y="24925"/>
                  </a:cubicBezTo>
                  <a:cubicBezTo>
                    <a:pt x="17300" y="24794"/>
                    <a:pt x="17503" y="24508"/>
                    <a:pt x="17634" y="24401"/>
                  </a:cubicBezTo>
                  <a:cubicBezTo>
                    <a:pt x="17670" y="24365"/>
                    <a:pt x="17705" y="24353"/>
                    <a:pt x="17741" y="24329"/>
                  </a:cubicBezTo>
                  <a:cubicBezTo>
                    <a:pt x="17812" y="24270"/>
                    <a:pt x="17884" y="24234"/>
                    <a:pt x="17967" y="24115"/>
                  </a:cubicBezTo>
                  <a:cubicBezTo>
                    <a:pt x="18039" y="24008"/>
                    <a:pt x="18098" y="23913"/>
                    <a:pt x="18134" y="23817"/>
                  </a:cubicBezTo>
                  <a:cubicBezTo>
                    <a:pt x="18170" y="23770"/>
                    <a:pt x="18193" y="23710"/>
                    <a:pt x="18217" y="23675"/>
                  </a:cubicBezTo>
                  <a:cubicBezTo>
                    <a:pt x="18229" y="23651"/>
                    <a:pt x="18253" y="23627"/>
                    <a:pt x="18277" y="23591"/>
                  </a:cubicBezTo>
                  <a:cubicBezTo>
                    <a:pt x="18348" y="23496"/>
                    <a:pt x="18432" y="23377"/>
                    <a:pt x="18443" y="23294"/>
                  </a:cubicBezTo>
                  <a:cubicBezTo>
                    <a:pt x="18455" y="23198"/>
                    <a:pt x="18432" y="22508"/>
                    <a:pt x="18408" y="22448"/>
                  </a:cubicBezTo>
                  <a:cubicBezTo>
                    <a:pt x="18402" y="22418"/>
                    <a:pt x="18381" y="22407"/>
                    <a:pt x="18350" y="22407"/>
                  </a:cubicBezTo>
                  <a:cubicBezTo>
                    <a:pt x="18318" y="22407"/>
                    <a:pt x="18277" y="22418"/>
                    <a:pt x="18229" y="22436"/>
                  </a:cubicBezTo>
                  <a:cubicBezTo>
                    <a:pt x="18181" y="22460"/>
                    <a:pt x="18122" y="22484"/>
                    <a:pt x="18074" y="22484"/>
                  </a:cubicBezTo>
                  <a:cubicBezTo>
                    <a:pt x="17991" y="22484"/>
                    <a:pt x="17920" y="22317"/>
                    <a:pt x="17884" y="22210"/>
                  </a:cubicBezTo>
                  <a:lnTo>
                    <a:pt x="17872" y="22198"/>
                  </a:lnTo>
                  <a:cubicBezTo>
                    <a:pt x="17836" y="22115"/>
                    <a:pt x="17777" y="22103"/>
                    <a:pt x="17729" y="22091"/>
                  </a:cubicBezTo>
                  <a:cubicBezTo>
                    <a:pt x="17693" y="22079"/>
                    <a:pt x="17670" y="22067"/>
                    <a:pt x="17658" y="22043"/>
                  </a:cubicBezTo>
                  <a:cubicBezTo>
                    <a:pt x="17610" y="21960"/>
                    <a:pt x="17681" y="21651"/>
                    <a:pt x="17729" y="21543"/>
                  </a:cubicBezTo>
                  <a:cubicBezTo>
                    <a:pt x="17753" y="21496"/>
                    <a:pt x="17800" y="21424"/>
                    <a:pt x="17848" y="21365"/>
                  </a:cubicBezTo>
                  <a:cubicBezTo>
                    <a:pt x="17896" y="21293"/>
                    <a:pt x="17943" y="21222"/>
                    <a:pt x="17967" y="21162"/>
                  </a:cubicBezTo>
                  <a:cubicBezTo>
                    <a:pt x="18015" y="21067"/>
                    <a:pt x="17979" y="21008"/>
                    <a:pt x="17931" y="20960"/>
                  </a:cubicBezTo>
                  <a:cubicBezTo>
                    <a:pt x="17908" y="20936"/>
                    <a:pt x="17884" y="20900"/>
                    <a:pt x="17860" y="20853"/>
                  </a:cubicBezTo>
                  <a:cubicBezTo>
                    <a:pt x="17800" y="20722"/>
                    <a:pt x="17729" y="20686"/>
                    <a:pt x="17670" y="20638"/>
                  </a:cubicBezTo>
                  <a:cubicBezTo>
                    <a:pt x="17658" y="20638"/>
                    <a:pt x="17658" y="20627"/>
                    <a:pt x="17646" y="20615"/>
                  </a:cubicBezTo>
                  <a:cubicBezTo>
                    <a:pt x="17574" y="20567"/>
                    <a:pt x="17324" y="20353"/>
                    <a:pt x="17265" y="20281"/>
                  </a:cubicBezTo>
                  <a:cubicBezTo>
                    <a:pt x="17217" y="20210"/>
                    <a:pt x="17146" y="20186"/>
                    <a:pt x="17122" y="20186"/>
                  </a:cubicBezTo>
                  <a:cubicBezTo>
                    <a:pt x="17086" y="20162"/>
                    <a:pt x="17038" y="20150"/>
                    <a:pt x="16991" y="20150"/>
                  </a:cubicBezTo>
                  <a:cubicBezTo>
                    <a:pt x="16931" y="20138"/>
                    <a:pt x="16848" y="20115"/>
                    <a:pt x="16741" y="20067"/>
                  </a:cubicBezTo>
                  <a:cubicBezTo>
                    <a:pt x="16646" y="20019"/>
                    <a:pt x="16634" y="19936"/>
                    <a:pt x="16622" y="19817"/>
                  </a:cubicBezTo>
                  <a:cubicBezTo>
                    <a:pt x="16622" y="19793"/>
                    <a:pt x="16622" y="19769"/>
                    <a:pt x="16610" y="19746"/>
                  </a:cubicBezTo>
                  <a:cubicBezTo>
                    <a:pt x="16598" y="19603"/>
                    <a:pt x="16586" y="19460"/>
                    <a:pt x="16574" y="19269"/>
                  </a:cubicBezTo>
                  <a:cubicBezTo>
                    <a:pt x="16574" y="19234"/>
                    <a:pt x="16574" y="19198"/>
                    <a:pt x="16574" y="19162"/>
                  </a:cubicBezTo>
                  <a:cubicBezTo>
                    <a:pt x="16574" y="19138"/>
                    <a:pt x="16574" y="19114"/>
                    <a:pt x="16574" y="19091"/>
                  </a:cubicBezTo>
                  <a:cubicBezTo>
                    <a:pt x="16574" y="19079"/>
                    <a:pt x="16574" y="19067"/>
                    <a:pt x="16574" y="19055"/>
                  </a:cubicBezTo>
                  <a:cubicBezTo>
                    <a:pt x="16574" y="19031"/>
                    <a:pt x="16574" y="19007"/>
                    <a:pt x="16574" y="18984"/>
                  </a:cubicBezTo>
                  <a:cubicBezTo>
                    <a:pt x="16574" y="18972"/>
                    <a:pt x="16574" y="18972"/>
                    <a:pt x="16574" y="18960"/>
                  </a:cubicBezTo>
                  <a:cubicBezTo>
                    <a:pt x="16562" y="18924"/>
                    <a:pt x="16562" y="18888"/>
                    <a:pt x="16550" y="18864"/>
                  </a:cubicBezTo>
                  <a:cubicBezTo>
                    <a:pt x="16527" y="18745"/>
                    <a:pt x="16574" y="18412"/>
                    <a:pt x="16598" y="18162"/>
                  </a:cubicBezTo>
                  <a:cubicBezTo>
                    <a:pt x="16610" y="18043"/>
                    <a:pt x="16622" y="17936"/>
                    <a:pt x="16634" y="17876"/>
                  </a:cubicBezTo>
                  <a:cubicBezTo>
                    <a:pt x="16634" y="17769"/>
                    <a:pt x="16646" y="17757"/>
                    <a:pt x="16669" y="17745"/>
                  </a:cubicBezTo>
                  <a:cubicBezTo>
                    <a:pt x="16693" y="17745"/>
                    <a:pt x="16717" y="17733"/>
                    <a:pt x="16753" y="17710"/>
                  </a:cubicBezTo>
                  <a:cubicBezTo>
                    <a:pt x="16765" y="17698"/>
                    <a:pt x="16788" y="17686"/>
                    <a:pt x="16812" y="17674"/>
                  </a:cubicBezTo>
                  <a:cubicBezTo>
                    <a:pt x="16872" y="17638"/>
                    <a:pt x="16943" y="17602"/>
                    <a:pt x="16991" y="17495"/>
                  </a:cubicBezTo>
                  <a:cubicBezTo>
                    <a:pt x="17027" y="17412"/>
                    <a:pt x="17015" y="17376"/>
                    <a:pt x="17015" y="17329"/>
                  </a:cubicBezTo>
                  <a:cubicBezTo>
                    <a:pt x="17015" y="17281"/>
                    <a:pt x="17003" y="17233"/>
                    <a:pt x="17015" y="17138"/>
                  </a:cubicBezTo>
                  <a:cubicBezTo>
                    <a:pt x="17027" y="17090"/>
                    <a:pt x="17027" y="17043"/>
                    <a:pt x="17038" y="16995"/>
                  </a:cubicBezTo>
                  <a:cubicBezTo>
                    <a:pt x="17050" y="16805"/>
                    <a:pt x="17074" y="16638"/>
                    <a:pt x="17062" y="16471"/>
                  </a:cubicBezTo>
                  <a:cubicBezTo>
                    <a:pt x="17062" y="16364"/>
                    <a:pt x="17038" y="16233"/>
                    <a:pt x="17015" y="16126"/>
                  </a:cubicBezTo>
                  <a:cubicBezTo>
                    <a:pt x="16991" y="16019"/>
                    <a:pt x="16967" y="15912"/>
                    <a:pt x="16967" y="15864"/>
                  </a:cubicBezTo>
                  <a:cubicBezTo>
                    <a:pt x="16967" y="15781"/>
                    <a:pt x="17086" y="15686"/>
                    <a:pt x="17158" y="15626"/>
                  </a:cubicBezTo>
                  <a:cubicBezTo>
                    <a:pt x="17181" y="15590"/>
                    <a:pt x="17205" y="15566"/>
                    <a:pt x="17217" y="15555"/>
                  </a:cubicBezTo>
                  <a:cubicBezTo>
                    <a:pt x="17241" y="15519"/>
                    <a:pt x="17241" y="15471"/>
                    <a:pt x="17241" y="15376"/>
                  </a:cubicBezTo>
                  <a:cubicBezTo>
                    <a:pt x="17241" y="15293"/>
                    <a:pt x="17241" y="15174"/>
                    <a:pt x="17253" y="15007"/>
                  </a:cubicBezTo>
                  <a:cubicBezTo>
                    <a:pt x="17277" y="14769"/>
                    <a:pt x="17408" y="14531"/>
                    <a:pt x="17491" y="14388"/>
                  </a:cubicBezTo>
                  <a:cubicBezTo>
                    <a:pt x="17515" y="14340"/>
                    <a:pt x="17539" y="14292"/>
                    <a:pt x="17539" y="14269"/>
                  </a:cubicBezTo>
                  <a:cubicBezTo>
                    <a:pt x="17539" y="14269"/>
                    <a:pt x="17550" y="14257"/>
                    <a:pt x="17550" y="14257"/>
                  </a:cubicBezTo>
                  <a:lnTo>
                    <a:pt x="17503" y="14245"/>
                  </a:lnTo>
                  <a:lnTo>
                    <a:pt x="17550" y="14245"/>
                  </a:lnTo>
                  <a:cubicBezTo>
                    <a:pt x="17550" y="14233"/>
                    <a:pt x="17562" y="14209"/>
                    <a:pt x="17562" y="14197"/>
                  </a:cubicBezTo>
                  <a:cubicBezTo>
                    <a:pt x="17562" y="14197"/>
                    <a:pt x="17562" y="14185"/>
                    <a:pt x="17562" y="14173"/>
                  </a:cubicBezTo>
                  <a:cubicBezTo>
                    <a:pt x="17562" y="14162"/>
                    <a:pt x="17562" y="14138"/>
                    <a:pt x="17562" y="14126"/>
                  </a:cubicBezTo>
                  <a:cubicBezTo>
                    <a:pt x="17574" y="14114"/>
                    <a:pt x="17574" y="14102"/>
                    <a:pt x="17574" y="14102"/>
                  </a:cubicBezTo>
                  <a:cubicBezTo>
                    <a:pt x="17574" y="14090"/>
                    <a:pt x="17574" y="14078"/>
                    <a:pt x="17574" y="14066"/>
                  </a:cubicBezTo>
                  <a:lnTo>
                    <a:pt x="17574" y="14031"/>
                  </a:lnTo>
                  <a:cubicBezTo>
                    <a:pt x="17574" y="13947"/>
                    <a:pt x="17574" y="13876"/>
                    <a:pt x="17574" y="13816"/>
                  </a:cubicBezTo>
                  <a:lnTo>
                    <a:pt x="17574" y="13792"/>
                  </a:lnTo>
                  <a:cubicBezTo>
                    <a:pt x="17574" y="13769"/>
                    <a:pt x="17574" y="13757"/>
                    <a:pt x="17586" y="13745"/>
                  </a:cubicBezTo>
                  <a:cubicBezTo>
                    <a:pt x="17586" y="13733"/>
                    <a:pt x="17610" y="13721"/>
                    <a:pt x="17634" y="13685"/>
                  </a:cubicBezTo>
                  <a:cubicBezTo>
                    <a:pt x="17670" y="13661"/>
                    <a:pt x="17705" y="13638"/>
                    <a:pt x="17741" y="13590"/>
                  </a:cubicBezTo>
                  <a:cubicBezTo>
                    <a:pt x="17836" y="13471"/>
                    <a:pt x="18074" y="13138"/>
                    <a:pt x="18146" y="13030"/>
                  </a:cubicBezTo>
                  <a:cubicBezTo>
                    <a:pt x="18181" y="12971"/>
                    <a:pt x="18205" y="12923"/>
                    <a:pt x="18217" y="12888"/>
                  </a:cubicBezTo>
                  <a:cubicBezTo>
                    <a:pt x="18229" y="12864"/>
                    <a:pt x="18241" y="12840"/>
                    <a:pt x="18265" y="12816"/>
                  </a:cubicBezTo>
                  <a:cubicBezTo>
                    <a:pt x="18277" y="12780"/>
                    <a:pt x="18348" y="12745"/>
                    <a:pt x="18420" y="12697"/>
                  </a:cubicBezTo>
                  <a:cubicBezTo>
                    <a:pt x="18479" y="12661"/>
                    <a:pt x="18562" y="12614"/>
                    <a:pt x="18634" y="12554"/>
                  </a:cubicBezTo>
                  <a:cubicBezTo>
                    <a:pt x="18777" y="12447"/>
                    <a:pt x="18920" y="12268"/>
                    <a:pt x="19051" y="12102"/>
                  </a:cubicBezTo>
                  <a:lnTo>
                    <a:pt x="19110" y="12030"/>
                  </a:lnTo>
                  <a:cubicBezTo>
                    <a:pt x="19182" y="11947"/>
                    <a:pt x="19313" y="11792"/>
                    <a:pt x="19444" y="11649"/>
                  </a:cubicBezTo>
                  <a:cubicBezTo>
                    <a:pt x="19622" y="11447"/>
                    <a:pt x="19741" y="11328"/>
                    <a:pt x="19753" y="11292"/>
                  </a:cubicBezTo>
                  <a:cubicBezTo>
                    <a:pt x="19777" y="11268"/>
                    <a:pt x="19944" y="11102"/>
                    <a:pt x="20110" y="10947"/>
                  </a:cubicBezTo>
                  <a:cubicBezTo>
                    <a:pt x="20372" y="10697"/>
                    <a:pt x="20670" y="10411"/>
                    <a:pt x="20729" y="10316"/>
                  </a:cubicBezTo>
                  <a:lnTo>
                    <a:pt x="20741" y="10304"/>
                  </a:lnTo>
                  <a:cubicBezTo>
                    <a:pt x="20753" y="10304"/>
                    <a:pt x="20753" y="10292"/>
                    <a:pt x="20765" y="10280"/>
                  </a:cubicBezTo>
                  <a:cubicBezTo>
                    <a:pt x="20860" y="10161"/>
                    <a:pt x="20979" y="10078"/>
                    <a:pt x="21170" y="9947"/>
                  </a:cubicBezTo>
                  <a:cubicBezTo>
                    <a:pt x="21253" y="9899"/>
                    <a:pt x="21337" y="9851"/>
                    <a:pt x="21420" y="9792"/>
                  </a:cubicBezTo>
                  <a:cubicBezTo>
                    <a:pt x="21527" y="9720"/>
                    <a:pt x="21622" y="9661"/>
                    <a:pt x="21670" y="9637"/>
                  </a:cubicBezTo>
                  <a:cubicBezTo>
                    <a:pt x="21765" y="9601"/>
                    <a:pt x="22003" y="9459"/>
                    <a:pt x="22099" y="9399"/>
                  </a:cubicBezTo>
                  <a:lnTo>
                    <a:pt x="22111" y="9387"/>
                  </a:lnTo>
                  <a:cubicBezTo>
                    <a:pt x="22206" y="9328"/>
                    <a:pt x="22289" y="9268"/>
                    <a:pt x="22408" y="9256"/>
                  </a:cubicBezTo>
                  <a:cubicBezTo>
                    <a:pt x="22539" y="9244"/>
                    <a:pt x="22623" y="9173"/>
                    <a:pt x="22694" y="9113"/>
                  </a:cubicBezTo>
                  <a:lnTo>
                    <a:pt x="22730" y="9089"/>
                  </a:lnTo>
                  <a:cubicBezTo>
                    <a:pt x="22753" y="9066"/>
                    <a:pt x="22765" y="9054"/>
                    <a:pt x="22777" y="9042"/>
                  </a:cubicBezTo>
                  <a:cubicBezTo>
                    <a:pt x="22813" y="9006"/>
                    <a:pt x="22837" y="8994"/>
                    <a:pt x="22884" y="8994"/>
                  </a:cubicBezTo>
                  <a:lnTo>
                    <a:pt x="22896" y="8994"/>
                  </a:lnTo>
                  <a:cubicBezTo>
                    <a:pt x="23004" y="8994"/>
                    <a:pt x="23123" y="8911"/>
                    <a:pt x="23277" y="8780"/>
                  </a:cubicBezTo>
                  <a:cubicBezTo>
                    <a:pt x="23420" y="8673"/>
                    <a:pt x="23408" y="8447"/>
                    <a:pt x="23408" y="8292"/>
                  </a:cubicBezTo>
                  <a:cubicBezTo>
                    <a:pt x="23408" y="8256"/>
                    <a:pt x="23408" y="8220"/>
                    <a:pt x="23408" y="8196"/>
                  </a:cubicBezTo>
                  <a:cubicBezTo>
                    <a:pt x="23420" y="8101"/>
                    <a:pt x="23456" y="8018"/>
                    <a:pt x="23504" y="7946"/>
                  </a:cubicBezTo>
                  <a:cubicBezTo>
                    <a:pt x="23575" y="7851"/>
                    <a:pt x="23635" y="7601"/>
                    <a:pt x="23646" y="7494"/>
                  </a:cubicBezTo>
                  <a:cubicBezTo>
                    <a:pt x="23646" y="7387"/>
                    <a:pt x="23611" y="7315"/>
                    <a:pt x="23539" y="7196"/>
                  </a:cubicBezTo>
                  <a:cubicBezTo>
                    <a:pt x="23468" y="7101"/>
                    <a:pt x="23456" y="6875"/>
                    <a:pt x="23432" y="6708"/>
                  </a:cubicBezTo>
                  <a:lnTo>
                    <a:pt x="23432" y="6661"/>
                  </a:lnTo>
                  <a:cubicBezTo>
                    <a:pt x="23408" y="6482"/>
                    <a:pt x="23301" y="6363"/>
                    <a:pt x="23134" y="6327"/>
                  </a:cubicBezTo>
                  <a:cubicBezTo>
                    <a:pt x="23099" y="6321"/>
                    <a:pt x="23068" y="6318"/>
                    <a:pt x="23038" y="6318"/>
                  </a:cubicBezTo>
                  <a:cubicBezTo>
                    <a:pt x="22957" y="6318"/>
                    <a:pt x="22891" y="6340"/>
                    <a:pt x="22813" y="6375"/>
                  </a:cubicBezTo>
                  <a:lnTo>
                    <a:pt x="22777" y="6387"/>
                  </a:lnTo>
                  <a:cubicBezTo>
                    <a:pt x="22732" y="6404"/>
                    <a:pt x="22701" y="6415"/>
                    <a:pt x="22672" y="6415"/>
                  </a:cubicBezTo>
                  <a:cubicBezTo>
                    <a:pt x="22640" y="6415"/>
                    <a:pt x="22613" y="6401"/>
                    <a:pt x="22575" y="6363"/>
                  </a:cubicBezTo>
                  <a:cubicBezTo>
                    <a:pt x="22551" y="6339"/>
                    <a:pt x="22539" y="6315"/>
                    <a:pt x="22515" y="6291"/>
                  </a:cubicBezTo>
                  <a:cubicBezTo>
                    <a:pt x="22480" y="6244"/>
                    <a:pt x="22444" y="6184"/>
                    <a:pt x="22349" y="6172"/>
                  </a:cubicBezTo>
                  <a:cubicBezTo>
                    <a:pt x="22182" y="6172"/>
                    <a:pt x="22170" y="6756"/>
                    <a:pt x="22170" y="6756"/>
                  </a:cubicBezTo>
                  <a:cubicBezTo>
                    <a:pt x="22170" y="6887"/>
                    <a:pt x="22158" y="7065"/>
                    <a:pt x="22134" y="7196"/>
                  </a:cubicBezTo>
                  <a:cubicBezTo>
                    <a:pt x="22122" y="7280"/>
                    <a:pt x="22122" y="7327"/>
                    <a:pt x="22122" y="7351"/>
                  </a:cubicBezTo>
                  <a:cubicBezTo>
                    <a:pt x="22122" y="7387"/>
                    <a:pt x="22039" y="7530"/>
                    <a:pt x="21980" y="7589"/>
                  </a:cubicBezTo>
                  <a:cubicBezTo>
                    <a:pt x="21920" y="7637"/>
                    <a:pt x="21741" y="7839"/>
                    <a:pt x="21718" y="7887"/>
                  </a:cubicBezTo>
                  <a:cubicBezTo>
                    <a:pt x="21718" y="7887"/>
                    <a:pt x="21706" y="7911"/>
                    <a:pt x="21694" y="7923"/>
                  </a:cubicBezTo>
                  <a:cubicBezTo>
                    <a:pt x="21670" y="7982"/>
                    <a:pt x="21587" y="8125"/>
                    <a:pt x="21563" y="8149"/>
                  </a:cubicBezTo>
                  <a:cubicBezTo>
                    <a:pt x="21539" y="8185"/>
                    <a:pt x="21301" y="8327"/>
                    <a:pt x="21170" y="8387"/>
                  </a:cubicBezTo>
                  <a:cubicBezTo>
                    <a:pt x="21003" y="8458"/>
                    <a:pt x="20813" y="8720"/>
                    <a:pt x="20789" y="8744"/>
                  </a:cubicBezTo>
                  <a:cubicBezTo>
                    <a:pt x="20741" y="8816"/>
                    <a:pt x="20694" y="8899"/>
                    <a:pt x="20658" y="8982"/>
                  </a:cubicBezTo>
                  <a:cubicBezTo>
                    <a:pt x="20646" y="9018"/>
                    <a:pt x="20622" y="9078"/>
                    <a:pt x="20610" y="9078"/>
                  </a:cubicBezTo>
                  <a:cubicBezTo>
                    <a:pt x="20598" y="9078"/>
                    <a:pt x="20551" y="9066"/>
                    <a:pt x="20515" y="9018"/>
                  </a:cubicBezTo>
                  <a:cubicBezTo>
                    <a:pt x="20467" y="8958"/>
                    <a:pt x="20408" y="8935"/>
                    <a:pt x="20348" y="8923"/>
                  </a:cubicBezTo>
                  <a:cubicBezTo>
                    <a:pt x="20337" y="8911"/>
                    <a:pt x="20313" y="8911"/>
                    <a:pt x="20301" y="8911"/>
                  </a:cubicBezTo>
                  <a:lnTo>
                    <a:pt x="20289" y="8899"/>
                  </a:lnTo>
                  <a:cubicBezTo>
                    <a:pt x="20194" y="8875"/>
                    <a:pt x="20098" y="8875"/>
                    <a:pt x="20063" y="8875"/>
                  </a:cubicBezTo>
                  <a:lnTo>
                    <a:pt x="20027" y="8875"/>
                  </a:lnTo>
                  <a:cubicBezTo>
                    <a:pt x="19956" y="8875"/>
                    <a:pt x="19825" y="8982"/>
                    <a:pt x="19789" y="9089"/>
                  </a:cubicBezTo>
                  <a:cubicBezTo>
                    <a:pt x="19759" y="9170"/>
                    <a:pt x="19720" y="9199"/>
                    <a:pt x="19687" y="9199"/>
                  </a:cubicBezTo>
                  <a:cubicBezTo>
                    <a:pt x="19681" y="9199"/>
                    <a:pt x="19675" y="9198"/>
                    <a:pt x="19670" y="9197"/>
                  </a:cubicBezTo>
                  <a:cubicBezTo>
                    <a:pt x="19598" y="9197"/>
                    <a:pt x="19455" y="9113"/>
                    <a:pt x="19360" y="9042"/>
                  </a:cubicBezTo>
                  <a:cubicBezTo>
                    <a:pt x="19277" y="8982"/>
                    <a:pt x="19146" y="8970"/>
                    <a:pt x="19027" y="8970"/>
                  </a:cubicBezTo>
                  <a:lnTo>
                    <a:pt x="18789" y="8970"/>
                  </a:lnTo>
                  <a:cubicBezTo>
                    <a:pt x="18717" y="8970"/>
                    <a:pt x="18670" y="8982"/>
                    <a:pt x="18622" y="8982"/>
                  </a:cubicBezTo>
                  <a:cubicBezTo>
                    <a:pt x="18592" y="8988"/>
                    <a:pt x="18565" y="8991"/>
                    <a:pt x="18536" y="8991"/>
                  </a:cubicBezTo>
                  <a:cubicBezTo>
                    <a:pt x="18506" y="8991"/>
                    <a:pt x="18473" y="8988"/>
                    <a:pt x="18432" y="8982"/>
                  </a:cubicBezTo>
                  <a:cubicBezTo>
                    <a:pt x="18372" y="8958"/>
                    <a:pt x="18301" y="8923"/>
                    <a:pt x="18229" y="8899"/>
                  </a:cubicBezTo>
                  <a:cubicBezTo>
                    <a:pt x="18122" y="8851"/>
                    <a:pt x="18015" y="8792"/>
                    <a:pt x="17860" y="8756"/>
                  </a:cubicBezTo>
                  <a:cubicBezTo>
                    <a:pt x="17777" y="8732"/>
                    <a:pt x="17693" y="8720"/>
                    <a:pt x="17586" y="8708"/>
                  </a:cubicBezTo>
                  <a:lnTo>
                    <a:pt x="17562" y="8708"/>
                  </a:lnTo>
                  <a:lnTo>
                    <a:pt x="17527" y="8697"/>
                  </a:lnTo>
                  <a:cubicBezTo>
                    <a:pt x="17455" y="8697"/>
                    <a:pt x="17396" y="8697"/>
                    <a:pt x="17336" y="8685"/>
                  </a:cubicBezTo>
                  <a:lnTo>
                    <a:pt x="17086" y="8685"/>
                  </a:lnTo>
                  <a:cubicBezTo>
                    <a:pt x="16967" y="8673"/>
                    <a:pt x="16777" y="8673"/>
                    <a:pt x="16741" y="8637"/>
                  </a:cubicBezTo>
                  <a:cubicBezTo>
                    <a:pt x="16741" y="8637"/>
                    <a:pt x="16741" y="8625"/>
                    <a:pt x="16729" y="8625"/>
                  </a:cubicBezTo>
                  <a:cubicBezTo>
                    <a:pt x="16717" y="8601"/>
                    <a:pt x="16729" y="8589"/>
                    <a:pt x="16765" y="8542"/>
                  </a:cubicBezTo>
                  <a:cubicBezTo>
                    <a:pt x="16777" y="8518"/>
                    <a:pt x="16788" y="8506"/>
                    <a:pt x="16800" y="8494"/>
                  </a:cubicBezTo>
                  <a:cubicBezTo>
                    <a:pt x="16812" y="8470"/>
                    <a:pt x="16884" y="8423"/>
                    <a:pt x="16943" y="8375"/>
                  </a:cubicBezTo>
                  <a:cubicBezTo>
                    <a:pt x="17027" y="8316"/>
                    <a:pt x="17122" y="8244"/>
                    <a:pt x="17181" y="8161"/>
                  </a:cubicBezTo>
                  <a:cubicBezTo>
                    <a:pt x="17193" y="8149"/>
                    <a:pt x="17205" y="8137"/>
                    <a:pt x="17217" y="8125"/>
                  </a:cubicBezTo>
                  <a:cubicBezTo>
                    <a:pt x="17300" y="8018"/>
                    <a:pt x="17300" y="7911"/>
                    <a:pt x="17324" y="7685"/>
                  </a:cubicBezTo>
                  <a:lnTo>
                    <a:pt x="17324" y="7613"/>
                  </a:lnTo>
                  <a:cubicBezTo>
                    <a:pt x="17336" y="7399"/>
                    <a:pt x="17384" y="7304"/>
                    <a:pt x="17431" y="7232"/>
                  </a:cubicBezTo>
                  <a:cubicBezTo>
                    <a:pt x="17443" y="7208"/>
                    <a:pt x="17455" y="7184"/>
                    <a:pt x="17467" y="7149"/>
                  </a:cubicBezTo>
                  <a:cubicBezTo>
                    <a:pt x="17479" y="7113"/>
                    <a:pt x="17503" y="7101"/>
                    <a:pt x="17574" y="7089"/>
                  </a:cubicBezTo>
                  <a:cubicBezTo>
                    <a:pt x="17610" y="7089"/>
                    <a:pt x="17658" y="7077"/>
                    <a:pt x="17705" y="7053"/>
                  </a:cubicBezTo>
                  <a:cubicBezTo>
                    <a:pt x="17836" y="6982"/>
                    <a:pt x="17860" y="6839"/>
                    <a:pt x="17896" y="6720"/>
                  </a:cubicBezTo>
                  <a:lnTo>
                    <a:pt x="17896" y="6684"/>
                  </a:lnTo>
                  <a:cubicBezTo>
                    <a:pt x="17920" y="6577"/>
                    <a:pt x="18205" y="6244"/>
                    <a:pt x="18241" y="6208"/>
                  </a:cubicBezTo>
                  <a:cubicBezTo>
                    <a:pt x="18277" y="6172"/>
                    <a:pt x="18312" y="6018"/>
                    <a:pt x="18289" y="5922"/>
                  </a:cubicBezTo>
                  <a:cubicBezTo>
                    <a:pt x="18277" y="5863"/>
                    <a:pt x="18229" y="5768"/>
                    <a:pt x="18146" y="5625"/>
                  </a:cubicBezTo>
                  <a:cubicBezTo>
                    <a:pt x="18110" y="5541"/>
                    <a:pt x="18074" y="5470"/>
                    <a:pt x="18051" y="5434"/>
                  </a:cubicBezTo>
                  <a:cubicBezTo>
                    <a:pt x="18051" y="5422"/>
                    <a:pt x="18051" y="5410"/>
                    <a:pt x="18039" y="5399"/>
                  </a:cubicBezTo>
                  <a:cubicBezTo>
                    <a:pt x="18003" y="5291"/>
                    <a:pt x="17955" y="5196"/>
                    <a:pt x="17717" y="5196"/>
                  </a:cubicBezTo>
                  <a:cubicBezTo>
                    <a:pt x="17550" y="5196"/>
                    <a:pt x="17372" y="5137"/>
                    <a:pt x="17181" y="5006"/>
                  </a:cubicBezTo>
                  <a:cubicBezTo>
                    <a:pt x="17158" y="4982"/>
                    <a:pt x="17134" y="4958"/>
                    <a:pt x="17110" y="4934"/>
                  </a:cubicBezTo>
                  <a:cubicBezTo>
                    <a:pt x="17074" y="4898"/>
                    <a:pt x="17038" y="4863"/>
                    <a:pt x="16991" y="4863"/>
                  </a:cubicBezTo>
                  <a:cubicBezTo>
                    <a:pt x="16931" y="4851"/>
                    <a:pt x="16765" y="4827"/>
                    <a:pt x="16491" y="4684"/>
                  </a:cubicBezTo>
                  <a:cubicBezTo>
                    <a:pt x="16217" y="4529"/>
                    <a:pt x="15467" y="4005"/>
                    <a:pt x="15276" y="3803"/>
                  </a:cubicBezTo>
                  <a:cubicBezTo>
                    <a:pt x="15098" y="3613"/>
                    <a:pt x="15086" y="3601"/>
                    <a:pt x="14967" y="3577"/>
                  </a:cubicBezTo>
                  <a:cubicBezTo>
                    <a:pt x="14955" y="3577"/>
                    <a:pt x="14931" y="3565"/>
                    <a:pt x="14907" y="3565"/>
                  </a:cubicBezTo>
                  <a:cubicBezTo>
                    <a:pt x="14717" y="3517"/>
                    <a:pt x="13990" y="3291"/>
                    <a:pt x="13812" y="3220"/>
                  </a:cubicBezTo>
                  <a:cubicBezTo>
                    <a:pt x="13657" y="3160"/>
                    <a:pt x="13538" y="3113"/>
                    <a:pt x="13514" y="3041"/>
                  </a:cubicBezTo>
                  <a:cubicBezTo>
                    <a:pt x="13467" y="2898"/>
                    <a:pt x="13407" y="2791"/>
                    <a:pt x="13348" y="2720"/>
                  </a:cubicBezTo>
                  <a:cubicBezTo>
                    <a:pt x="13288" y="2660"/>
                    <a:pt x="13181" y="2589"/>
                    <a:pt x="13002" y="2470"/>
                  </a:cubicBezTo>
                  <a:cubicBezTo>
                    <a:pt x="12895" y="2398"/>
                    <a:pt x="12776" y="2315"/>
                    <a:pt x="12633" y="2208"/>
                  </a:cubicBezTo>
                  <a:cubicBezTo>
                    <a:pt x="12216" y="1922"/>
                    <a:pt x="12062" y="1696"/>
                    <a:pt x="11990" y="1565"/>
                  </a:cubicBezTo>
                  <a:cubicBezTo>
                    <a:pt x="11943" y="1469"/>
                    <a:pt x="11919" y="1374"/>
                    <a:pt x="11895" y="1291"/>
                  </a:cubicBezTo>
                  <a:cubicBezTo>
                    <a:pt x="11871" y="1184"/>
                    <a:pt x="11859" y="1124"/>
                    <a:pt x="11812" y="1088"/>
                  </a:cubicBezTo>
                  <a:cubicBezTo>
                    <a:pt x="11788" y="1077"/>
                    <a:pt x="11764" y="1077"/>
                    <a:pt x="11716" y="1065"/>
                  </a:cubicBezTo>
                  <a:lnTo>
                    <a:pt x="11669" y="1053"/>
                  </a:lnTo>
                  <a:cubicBezTo>
                    <a:pt x="11550" y="1017"/>
                    <a:pt x="11383" y="981"/>
                    <a:pt x="11323" y="910"/>
                  </a:cubicBezTo>
                  <a:cubicBezTo>
                    <a:pt x="11264" y="850"/>
                    <a:pt x="11216" y="767"/>
                    <a:pt x="11157" y="684"/>
                  </a:cubicBezTo>
                  <a:cubicBezTo>
                    <a:pt x="11109" y="624"/>
                    <a:pt x="11062" y="553"/>
                    <a:pt x="11002" y="493"/>
                  </a:cubicBezTo>
                  <a:cubicBezTo>
                    <a:pt x="10907" y="374"/>
                    <a:pt x="10823" y="362"/>
                    <a:pt x="10716" y="362"/>
                  </a:cubicBezTo>
                  <a:cubicBezTo>
                    <a:pt x="10692" y="350"/>
                    <a:pt x="10669" y="350"/>
                    <a:pt x="10633" y="350"/>
                  </a:cubicBezTo>
                  <a:cubicBezTo>
                    <a:pt x="10514" y="326"/>
                    <a:pt x="9966" y="303"/>
                    <a:pt x="9692" y="303"/>
                  </a:cubicBezTo>
                  <a:lnTo>
                    <a:pt x="9526" y="303"/>
                  </a:lnTo>
                  <a:cubicBezTo>
                    <a:pt x="9383" y="326"/>
                    <a:pt x="9264" y="493"/>
                    <a:pt x="9192" y="624"/>
                  </a:cubicBezTo>
                  <a:cubicBezTo>
                    <a:pt x="9145" y="719"/>
                    <a:pt x="9085" y="886"/>
                    <a:pt x="9073" y="969"/>
                  </a:cubicBezTo>
                  <a:cubicBezTo>
                    <a:pt x="9073" y="993"/>
                    <a:pt x="9002" y="1053"/>
                    <a:pt x="8954" y="1088"/>
                  </a:cubicBezTo>
                  <a:cubicBezTo>
                    <a:pt x="8930" y="1112"/>
                    <a:pt x="8907" y="1124"/>
                    <a:pt x="8895" y="1148"/>
                  </a:cubicBezTo>
                  <a:cubicBezTo>
                    <a:pt x="8871" y="1172"/>
                    <a:pt x="8823" y="1374"/>
                    <a:pt x="8776" y="1589"/>
                  </a:cubicBezTo>
                  <a:cubicBezTo>
                    <a:pt x="8740" y="1458"/>
                    <a:pt x="8692" y="1279"/>
                    <a:pt x="8621" y="1041"/>
                  </a:cubicBezTo>
                  <a:cubicBezTo>
                    <a:pt x="8502" y="636"/>
                    <a:pt x="8275" y="600"/>
                    <a:pt x="8121" y="577"/>
                  </a:cubicBezTo>
                  <a:cubicBezTo>
                    <a:pt x="8097" y="565"/>
                    <a:pt x="8073" y="565"/>
                    <a:pt x="8049" y="565"/>
                  </a:cubicBezTo>
                  <a:cubicBezTo>
                    <a:pt x="8002" y="553"/>
                    <a:pt x="7954" y="553"/>
                    <a:pt x="7883" y="553"/>
                  </a:cubicBezTo>
                  <a:cubicBezTo>
                    <a:pt x="7775" y="553"/>
                    <a:pt x="7644" y="553"/>
                    <a:pt x="7549" y="565"/>
                  </a:cubicBezTo>
                  <a:lnTo>
                    <a:pt x="7490" y="565"/>
                  </a:lnTo>
                  <a:cubicBezTo>
                    <a:pt x="7430" y="577"/>
                    <a:pt x="7371" y="577"/>
                    <a:pt x="7347" y="577"/>
                  </a:cubicBezTo>
                  <a:lnTo>
                    <a:pt x="7335" y="577"/>
                  </a:lnTo>
                  <a:cubicBezTo>
                    <a:pt x="7228" y="577"/>
                    <a:pt x="7025" y="648"/>
                    <a:pt x="6978" y="672"/>
                  </a:cubicBezTo>
                  <a:cubicBezTo>
                    <a:pt x="6906" y="660"/>
                    <a:pt x="6740" y="493"/>
                    <a:pt x="6668" y="410"/>
                  </a:cubicBezTo>
                  <a:cubicBezTo>
                    <a:pt x="6632" y="374"/>
                    <a:pt x="6609" y="350"/>
                    <a:pt x="6585" y="326"/>
                  </a:cubicBezTo>
                  <a:cubicBezTo>
                    <a:pt x="6466" y="219"/>
                    <a:pt x="6097" y="17"/>
                    <a:pt x="6085" y="5"/>
                  </a:cubicBezTo>
                  <a:cubicBezTo>
                    <a:pt x="6075" y="2"/>
                    <a:pt x="6066" y="0"/>
                    <a:pt x="6056" y="0"/>
                  </a:cubicBez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92" name="Google Shape;11392;p35"/>
          <p:cNvSpPr txBox="1"/>
          <p:nvPr/>
        </p:nvSpPr>
        <p:spPr>
          <a:xfrm>
            <a:off x="642925" y="2756575"/>
            <a:ext cx="52971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Integrantes: </a:t>
            </a:r>
            <a:endParaRPr>
              <a:solidFill>
                <a:srgbClr val="191919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Agustín Miller</a:t>
            </a:r>
            <a:endParaRPr sz="2300">
              <a:solidFill>
                <a:schemeClr val="accent3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Agustina Sosa </a:t>
            </a:r>
            <a:endParaRPr sz="2300">
              <a:solidFill>
                <a:schemeClr val="accent3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Julián Scarpín</a:t>
            </a:r>
            <a:endParaRPr sz="2300">
              <a:solidFill>
                <a:schemeClr val="accent3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1393" name="Google Shape;11393;p35"/>
          <p:cNvPicPr preferRelativeResize="0"/>
          <p:nvPr/>
        </p:nvPicPr>
        <p:blipFill rotWithShape="1">
          <a:blip r:embed="rId3">
            <a:alphaModFix/>
          </a:blip>
          <a:srcRect b="39652" l="22763" r="20974" t="37356"/>
          <a:stretch/>
        </p:blipFill>
        <p:spPr>
          <a:xfrm>
            <a:off x="2106425" y="4179775"/>
            <a:ext cx="2563702" cy="78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9" name="Shape 1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0" name="Google Shape;11510;p44"/>
          <p:cNvSpPr txBox="1"/>
          <p:nvPr>
            <p:ph type="title"/>
          </p:nvPr>
        </p:nvSpPr>
        <p:spPr>
          <a:xfrm>
            <a:off x="798150" y="0"/>
            <a:ext cx="5579400" cy="16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Solo trabajamos con las personas que sean empleados u obreros </a:t>
            </a:r>
            <a:endParaRPr sz="3500"/>
          </a:p>
        </p:txBody>
      </p:sp>
      <p:sp>
        <p:nvSpPr>
          <p:cNvPr id="11511" name="Google Shape;11511;p44"/>
          <p:cNvSpPr txBox="1"/>
          <p:nvPr>
            <p:ph idx="1" type="subTitle"/>
          </p:nvPr>
        </p:nvSpPr>
        <p:spPr>
          <a:xfrm>
            <a:off x="709450" y="1640600"/>
            <a:ext cx="6819300" cy="31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/>
              <a:t>Limpieza:  </a:t>
            </a:r>
            <a:endParaRPr b="1" sz="1900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Plus Jakarta Sans Light"/>
              <a:buChar char="●"/>
            </a:pPr>
            <a:r>
              <a:rPr lang="en" sz="1900"/>
              <a:t>Seleccionamos los features que responden sólo a estos trabajadores </a:t>
            </a:r>
            <a:endParaRPr sz="19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lus Jakarta Sans Light"/>
              <a:buChar char="●"/>
            </a:pPr>
            <a:r>
              <a:rPr lang="en" sz="1900"/>
              <a:t>Eliminamos los 0, 9(Ns/Nc )  y NA para estas variables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900"/>
              <a:t>Objetivo:  </a:t>
            </a:r>
            <a:endParaRPr b="1"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Font typeface="Plus Jakarta Sans"/>
              <a:buChar char="●"/>
            </a:pPr>
            <a:r>
              <a:rPr lang="en" sz="1900"/>
              <a:t>Poder predecir el ingreso generado del empleo.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Poder ver el peso de las variables en el ingreso de ocupación principal. </a:t>
            </a:r>
            <a:endParaRPr sz="19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1512" name="Google Shape;11512;p44"/>
          <p:cNvPicPr preferRelativeResize="0"/>
          <p:nvPr/>
        </p:nvPicPr>
        <p:blipFill rotWithShape="1">
          <a:blip r:embed="rId3">
            <a:alphaModFix/>
          </a:blip>
          <a:srcRect b="0" l="0" r="64614" t="0"/>
          <a:stretch/>
        </p:blipFill>
        <p:spPr>
          <a:xfrm>
            <a:off x="7528825" y="0"/>
            <a:ext cx="2590899" cy="52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13" name="Google Shape;11513;p44"/>
          <p:cNvGrpSpPr/>
          <p:nvPr/>
        </p:nvGrpSpPr>
        <p:grpSpPr>
          <a:xfrm>
            <a:off x="7528829" y="-75"/>
            <a:ext cx="3425312" cy="5143616"/>
            <a:chOff x="6572843" y="-1"/>
            <a:chExt cx="3886217" cy="5143616"/>
          </a:xfrm>
        </p:grpSpPr>
        <p:grpSp>
          <p:nvGrpSpPr>
            <p:cNvPr id="11514" name="Google Shape;11514;p44"/>
            <p:cNvGrpSpPr/>
            <p:nvPr/>
          </p:nvGrpSpPr>
          <p:grpSpPr>
            <a:xfrm flipH="1">
              <a:off x="6572843" y="0"/>
              <a:ext cx="2588390" cy="5143615"/>
              <a:chOff x="1333341" y="1"/>
              <a:chExt cx="2588390" cy="5143615"/>
            </a:xfrm>
          </p:grpSpPr>
          <p:grpSp>
            <p:nvGrpSpPr>
              <p:cNvPr id="11515" name="Google Shape;11515;p44"/>
              <p:cNvGrpSpPr/>
              <p:nvPr/>
            </p:nvGrpSpPr>
            <p:grpSpPr>
              <a:xfrm>
                <a:off x="1336308" y="2571793"/>
                <a:ext cx="2585422" cy="2571823"/>
                <a:chOff x="1336281" y="1565676"/>
                <a:chExt cx="2627195" cy="2613376"/>
              </a:xfrm>
            </p:grpSpPr>
            <p:sp>
              <p:nvSpPr>
                <p:cNvPr id="11516" name="Google Shape;11516;p44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17" name="Google Shape;11517;p44"/>
                <p:cNvSpPr/>
                <p:nvPr/>
              </p:nvSpPr>
              <p:spPr>
                <a:xfrm rot="10800000">
                  <a:off x="1336281" y="156567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18" name="Google Shape;11518;p44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19" name="Google Shape;11519;p44"/>
                <p:cNvSpPr/>
                <p:nvPr/>
              </p:nvSpPr>
              <p:spPr>
                <a:xfrm rot="10800000">
                  <a:off x="1352688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20" name="Google Shape;11520;p44"/>
                <p:cNvSpPr/>
                <p:nvPr/>
              </p:nvSpPr>
              <p:spPr>
                <a:xfrm rot="10800000">
                  <a:off x="1352689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21" name="Google Shape;11521;p44"/>
                <p:cNvSpPr/>
                <p:nvPr/>
              </p:nvSpPr>
              <p:spPr>
                <a:xfrm rot="10800000">
                  <a:off x="1352672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22" name="Google Shape;11522;p44"/>
                <p:cNvSpPr/>
                <p:nvPr/>
              </p:nvSpPr>
              <p:spPr>
                <a:xfrm rot="10800000">
                  <a:off x="1352689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23" name="Google Shape;11523;p44"/>
                <p:cNvSpPr/>
                <p:nvPr/>
              </p:nvSpPr>
              <p:spPr>
                <a:xfrm rot="10800000">
                  <a:off x="1352675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24" name="Google Shape;11524;p44"/>
                <p:cNvSpPr/>
                <p:nvPr/>
              </p:nvSpPr>
              <p:spPr>
                <a:xfrm rot="10800000">
                  <a:off x="1352686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25" name="Google Shape;11525;p44"/>
                <p:cNvSpPr/>
                <p:nvPr/>
              </p:nvSpPr>
              <p:spPr>
                <a:xfrm rot="10800000">
                  <a:off x="1352684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26" name="Google Shape;11526;p44"/>
                <p:cNvSpPr/>
                <p:nvPr/>
              </p:nvSpPr>
              <p:spPr>
                <a:xfrm rot="10800000">
                  <a:off x="1352686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27" name="Google Shape;11527;p44"/>
                <p:cNvSpPr/>
                <p:nvPr/>
              </p:nvSpPr>
              <p:spPr>
                <a:xfrm rot="10800000">
                  <a:off x="1352681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28" name="Google Shape;11528;p44"/>
                <p:cNvSpPr/>
                <p:nvPr/>
              </p:nvSpPr>
              <p:spPr>
                <a:xfrm rot="10800000">
                  <a:off x="1352680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29" name="Google Shape;11529;p44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30" name="Google Shape;11530;p44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31" name="Google Shape;11531;p44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32" name="Google Shape;11532;p44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33" name="Google Shape;11533;p44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34" name="Google Shape;11534;p44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35" name="Google Shape;11535;p44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36" name="Google Shape;11536;p44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37" name="Google Shape;11537;p44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38" name="Google Shape;11538;p44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39" name="Google Shape;11539;p44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40" name="Google Shape;11540;p44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41" name="Google Shape;11541;p44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42" name="Google Shape;11542;p44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43" name="Google Shape;11543;p44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44" name="Google Shape;11544;p44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45" name="Google Shape;11545;p44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46" name="Google Shape;11546;p44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47" name="Google Shape;11547;p44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48" name="Google Shape;11548;p44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49" name="Google Shape;11549;p44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50" name="Google Shape;11550;p44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51" name="Google Shape;11551;p44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52" name="Google Shape;11552;p44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53" name="Google Shape;11553;p44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54" name="Google Shape;11554;p44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55" name="Google Shape;11555;p44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56" name="Google Shape;11556;p44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57" name="Google Shape;11557;p44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58" name="Google Shape;11558;p44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59" name="Google Shape;11559;p44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60" name="Google Shape;11560;p44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61" name="Google Shape;11561;p44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62" name="Google Shape;11562;p44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63" name="Google Shape;11563;p44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64" name="Google Shape;11564;p44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65" name="Google Shape;11565;p44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66" name="Google Shape;11566;p44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67" name="Google Shape;11567;p44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68" name="Google Shape;11568;p44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69" name="Google Shape;11569;p44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70" name="Google Shape;11570;p44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71" name="Google Shape;11571;p44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72" name="Google Shape;11572;p44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73" name="Google Shape;11573;p44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74" name="Google Shape;11574;p44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75" name="Google Shape;11575;p44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76" name="Google Shape;11576;p44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77" name="Google Shape;11577;p44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78" name="Google Shape;11578;p44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79" name="Google Shape;11579;p44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80" name="Google Shape;11580;p44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81" name="Google Shape;11581;p44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82" name="Google Shape;11582;p44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83" name="Google Shape;11583;p44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84" name="Google Shape;11584;p44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85" name="Google Shape;11585;p44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86" name="Google Shape;11586;p44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87" name="Google Shape;11587;p44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88" name="Google Shape;11588;p44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89" name="Google Shape;11589;p44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90" name="Google Shape;11590;p44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91" name="Google Shape;11591;p44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92" name="Google Shape;11592;p44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93" name="Google Shape;11593;p44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94" name="Google Shape;11594;p44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95" name="Google Shape;11595;p44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96" name="Google Shape;11596;p44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597" name="Google Shape;11597;p44"/>
              <p:cNvGrpSpPr/>
              <p:nvPr/>
            </p:nvGrpSpPr>
            <p:grpSpPr>
              <a:xfrm flipH="1">
                <a:off x="1333341" y="1412"/>
                <a:ext cx="2585715" cy="2573191"/>
                <a:chOff x="1335984" y="1564286"/>
                <a:chExt cx="2627492" cy="2614766"/>
              </a:xfrm>
            </p:grpSpPr>
            <p:sp>
              <p:nvSpPr>
                <p:cNvPr id="11598" name="Google Shape;11598;p44"/>
                <p:cNvSpPr/>
                <p:nvPr/>
              </p:nvSpPr>
              <p:spPr>
                <a:xfrm rot="10800000">
                  <a:off x="2656795" y="2872361"/>
                  <a:ext cx="1304134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99" name="Google Shape;11599;p44"/>
                <p:cNvSpPr/>
                <p:nvPr/>
              </p:nvSpPr>
              <p:spPr>
                <a:xfrm rot="10800000">
                  <a:off x="1336281" y="1564286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0"/>
                      </a:moveTo>
                      <a:cubicBezTo>
                        <a:pt x="3774" y="3774"/>
                        <a:pt x="3774" y="3774"/>
                        <a:pt x="3774" y="3774"/>
                      </a:cubicBez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2084" y="3774"/>
                        <a:pt x="3774" y="2084"/>
                        <a:pt x="37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00" name="Google Shape;11600;p44"/>
                <p:cNvSpPr/>
                <p:nvPr/>
              </p:nvSpPr>
              <p:spPr>
                <a:xfrm rot="10800000">
                  <a:off x="2653770" y="2872361"/>
                  <a:ext cx="1306691" cy="1306691"/>
                </a:xfrm>
                <a:custGeom>
                  <a:rect b="b" l="l" r="r" t="t"/>
                  <a:pathLst>
                    <a:path extrusionOk="0" h="3774" w="3774">
                      <a:moveTo>
                        <a:pt x="3774" y="3774"/>
                      </a:moveTo>
                      <a:cubicBezTo>
                        <a:pt x="0" y="3774"/>
                        <a:pt x="0" y="3774"/>
                        <a:pt x="0" y="3774"/>
                      </a:cubicBezTo>
                      <a:cubicBezTo>
                        <a:pt x="0" y="1690"/>
                        <a:pt x="1690" y="0"/>
                        <a:pt x="3774" y="0"/>
                      </a:cubicBezTo>
                      <a:lnTo>
                        <a:pt x="3774" y="377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01" name="Google Shape;11601;p44"/>
                <p:cNvSpPr/>
                <p:nvPr/>
              </p:nvSpPr>
              <p:spPr>
                <a:xfrm rot="10800000">
                  <a:off x="1336000" y="2872353"/>
                  <a:ext cx="1304112" cy="1301371"/>
                </a:xfrm>
                <a:custGeom>
                  <a:rect b="b" l="l" r="r" t="t"/>
                  <a:pathLst>
                    <a:path extrusionOk="0" h="3459" w="3459">
                      <a:moveTo>
                        <a:pt x="0" y="3459"/>
                      </a:moveTo>
                      <a:cubicBezTo>
                        <a:pt x="76" y="3459"/>
                        <a:pt x="76" y="3459"/>
                        <a:pt x="76" y="3459"/>
                      </a:cubicBezTo>
                      <a:cubicBezTo>
                        <a:pt x="76" y="1594"/>
                        <a:pt x="1594" y="76"/>
                        <a:pt x="3459" y="76"/>
                      </a:cubicBezTo>
                      <a:cubicBezTo>
                        <a:pt x="3459" y="0"/>
                        <a:pt x="3459" y="0"/>
                        <a:pt x="3459" y="0"/>
                      </a:cubicBezTo>
                      <a:cubicBezTo>
                        <a:pt x="1552" y="0"/>
                        <a:pt x="0" y="1552"/>
                        <a:pt x="0" y="345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02" name="Google Shape;11602;p44"/>
                <p:cNvSpPr/>
                <p:nvPr/>
              </p:nvSpPr>
              <p:spPr>
                <a:xfrm rot="10800000">
                  <a:off x="1336001" y="2872362"/>
                  <a:ext cx="1179248" cy="1179272"/>
                </a:xfrm>
                <a:custGeom>
                  <a:rect b="b" l="l" r="r" t="t"/>
                  <a:pathLst>
                    <a:path extrusionOk="0" h="3128" w="3128">
                      <a:moveTo>
                        <a:pt x="0" y="3128"/>
                      </a:moveTo>
                      <a:cubicBezTo>
                        <a:pt x="76" y="3128"/>
                        <a:pt x="76" y="3128"/>
                        <a:pt x="76" y="3128"/>
                      </a:cubicBezTo>
                      <a:cubicBezTo>
                        <a:pt x="76" y="1445"/>
                        <a:pt x="1445" y="76"/>
                        <a:pt x="3128" y="76"/>
                      </a:cubicBezTo>
                      <a:cubicBezTo>
                        <a:pt x="3128" y="0"/>
                        <a:pt x="3128" y="0"/>
                        <a:pt x="3128" y="0"/>
                      </a:cubicBezTo>
                      <a:cubicBezTo>
                        <a:pt x="1403" y="0"/>
                        <a:pt x="0" y="1403"/>
                        <a:pt x="0" y="31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03" name="Google Shape;11603;p44"/>
                <p:cNvSpPr/>
                <p:nvPr/>
              </p:nvSpPr>
              <p:spPr>
                <a:xfrm rot="10800000">
                  <a:off x="1335984" y="2872359"/>
                  <a:ext cx="1062727" cy="1059960"/>
                </a:xfrm>
                <a:custGeom>
                  <a:rect b="b" l="l" r="r" t="t"/>
                  <a:pathLst>
                    <a:path extrusionOk="0" h="2817" w="2817">
                      <a:moveTo>
                        <a:pt x="0" y="2817"/>
                      </a:moveTo>
                      <a:cubicBezTo>
                        <a:pt x="76" y="2817"/>
                        <a:pt x="76" y="2817"/>
                        <a:pt x="76" y="2817"/>
                      </a:cubicBezTo>
                      <a:cubicBezTo>
                        <a:pt x="76" y="1305"/>
                        <a:pt x="1305" y="76"/>
                        <a:pt x="2817" y="76"/>
                      </a:cubicBezTo>
                      <a:cubicBezTo>
                        <a:pt x="2817" y="0"/>
                        <a:pt x="2817" y="0"/>
                        <a:pt x="2817" y="0"/>
                      </a:cubicBezTo>
                      <a:cubicBezTo>
                        <a:pt x="1263" y="0"/>
                        <a:pt x="0" y="1263"/>
                        <a:pt x="0" y="28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04" name="Google Shape;11604;p44"/>
                <p:cNvSpPr/>
                <p:nvPr/>
              </p:nvSpPr>
              <p:spPr>
                <a:xfrm rot="10800000">
                  <a:off x="1336001" y="2872361"/>
                  <a:ext cx="951722" cy="948967"/>
                </a:xfrm>
                <a:custGeom>
                  <a:rect b="b" l="l" r="r" t="t"/>
                  <a:pathLst>
                    <a:path extrusionOk="0" h="2521" w="2521">
                      <a:moveTo>
                        <a:pt x="0" y="2521"/>
                      </a:moveTo>
                      <a:cubicBezTo>
                        <a:pt x="76" y="2521"/>
                        <a:pt x="76" y="2521"/>
                        <a:pt x="76" y="2521"/>
                      </a:cubicBezTo>
                      <a:cubicBezTo>
                        <a:pt x="76" y="1173"/>
                        <a:pt x="1173" y="76"/>
                        <a:pt x="2521" y="76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1131" y="0"/>
                        <a:pt x="0" y="1131"/>
                        <a:pt x="0" y="25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05" name="Google Shape;11605;p44"/>
                <p:cNvSpPr/>
                <p:nvPr/>
              </p:nvSpPr>
              <p:spPr>
                <a:xfrm rot="10800000">
                  <a:off x="1335988" y="2872364"/>
                  <a:ext cx="837971" cy="835199"/>
                </a:xfrm>
                <a:custGeom>
                  <a:rect b="b" l="l" r="r" t="t"/>
                  <a:pathLst>
                    <a:path extrusionOk="0" h="2218" w="2218">
                      <a:moveTo>
                        <a:pt x="0" y="2218"/>
                      </a:moveTo>
                      <a:cubicBezTo>
                        <a:pt x="76" y="2218"/>
                        <a:pt x="76" y="2218"/>
                        <a:pt x="76" y="2218"/>
                      </a:cubicBezTo>
                      <a:cubicBezTo>
                        <a:pt x="76" y="1037"/>
                        <a:pt x="1037" y="76"/>
                        <a:pt x="2218" y="76"/>
                      </a:cubicBezTo>
                      <a:cubicBezTo>
                        <a:pt x="2218" y="0"/>
                        <a:pt x="2218" y="0"/>
                        <a:pt x="2218" y="0"/>
                      </a:cubicBezTo>
                      <a:cubicBezTo>
                        <a:pt x="995" y="0"/>
                        <a:pt x="0" y="995"/>
                        <a:pt x="0" y="221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06" name="Google Shape;11606;p44"/>
                <p:cNvSpPr/>
                <p:nvPr/>
              </p:nvSpPr>
              <p:spPr>
                <a:xfrm rot="10800000">
                  <a:off x="1335998" y="2872358"/>
                  <a:ext cx="735296" cy="732538"/>
                </a:xfrm>
                <a:custGeom>
                  <a:rect b="b" l="l" r="r" t="t"/>
                  <a:pathLst>
                    <a:path extrusionOk="0" h="1946" w="1946">
                      <a:moveTo>
                        <a:pt x="0" y="1946"/>
                      </a:moveTo>
                      <a:cubicBezTo>
                        <a:pt x="76" y="1946"/>
                        <a:pt x="76" y="1946"/>
                        <a:pt x="76" y="1946"/>
                      </a:cubicBezTo>
                      <a:cubicBezTo>
                        <a:pt x="76" y="915"/>
                        <a:pt x="915" y="76"/>
                        <a:pt x="1946" y="76"/>
                      </a:cubicBezTo>
                      <a:cubicBezTo>
                        <a:pt x="1946" y="0"/>
                        <a:pt x="1946" y="0"/>
                        <a:pt x="1946" y="0"/>
                      </a:cubicBezTo>
                      <a:cubicBezTo>
                        <a:pt x="873" y="0"/>
                        <a:pt x="0" y="873"/>
                        <a:pt x="0" y="194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07" name="Google Shape;11607;p44"/>
                <p:cNvSpPr/>
                <p:nvPr/>
              </p:nvSpPr>
              <p:spPr>
                <a:xfrm rot="10800000">
                  <a:off x="1335997" y="2872357"/>
                  <a:ext cx="624309" cy="621548"/>
                </a:xfrm>
                <a:custGeom>
                  <a:rect b="b" l="l" r="r" t="t"/>
                  <a:pathLst>
                    <a:path extrusionOk="0" h="1651" w="1651">
                      <a:moveTo>
                        <a:pt x="0" y="1651"/>
                      </a:moveTo>
                      <a:cubicBezTo>
                        <a:pt x="76" y="1651"/>
                        <a:pt x="76" y="1651"/>
                        <a:pt x="76" y="1651"/>
                      </a:cubicBezTo>
                      <a:cubicBezTo>
                        <a:pt x="76" y="782"/>
                        <a:pt x="783" y="76"/>
                        <a:pt x="1651" y="76"/>
                      </a:cubicBezTo>
                      <a:cubicBezTo>
                        <a:pt x="1651" y="0"/>
                        <a:pt x="1651" y="0"/>
                        <a:pt x="1651" y="0"/>
                      </a:cubicBezTo>
                      <a:cubicBezTo>
                        <a:pt x="741" y="0"/>
                        <a:pt x="0" y="740"/>
                        <a:pt x="0" y="16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08" name="Google Shape;11608;p44"/>
                <p:cNvSpPr/>
                <p:nvPr/>
              </p:nvSpPr>
              <p:spPr>
                <a:xfrm rot="10800000">
                  <a:off x="1335998" y="2872356"/>
                  <a:ext cx="516093" cy="513333"/>
                </a:xfrm>
                <a:custGeom>
                  <a:rect b="b" l="l" r="r" t="t"/>
                  <a:pathLst>
                    <a:path extrusionOk="0" h="1363" w="1363">
                      <a:moveTo>
                        <a:pt x="0" y="1363"/>
                      </a:moveTo>
                      <a:cubicBezTo>
                        <a:pt x="77" y="1363"/>
                        <a:pt x="77" y="1363"/>
                        <a:pt x="77" y="1363"/>
                      </a:cubicBezTo>
                      <a:cubicBezTo>
                        <a:pt x="77" y="653"/>
                        <a:pt x="654" y="77"/>
                        <a:pt x="1363" y="77"/>
                      </a:cubicBezTo>
                      <a:cubicBezTo>
                        <a:pt x="1363" y="0"/>
                        <a:pt x="1363" y="0"/>
                        <a:pt x="1363" y="0"/>
                      </a:cubicBezTo>
                      <a:cubicBezTo>
                        <a:pt x="612" y="0"/>
                        <a:pt x="0" y="611"/>
                        <a:pt x="0" y="13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09" name="Google Shape;11609;p44"/>
                <p:cNvSpPr/>
                <p:nvPr/>
              </p:nvSpPr>
              <p:spPr>
                <a:xfrm rot="10800000">
                  <a:off x="1335993" y="2872359"/>
                  <a:ext cx="391236" cy="388465"/>
                </a:xfrm>
                <a:custGeom>
                  <a:rect b="b" l="l" r="r" t="t"/>
                  <a:pathLst>
                    <a:path extrusionOk="0" h="1032" w="1032">
                      <a:moveTo>
                        <a:pt x="0" y="1032"/>
                      </a:moveTo>
                      <a:cubicBezTo>
                        <a:pt x="76" y="1032"/>
                        <a:pt x="76" y="1032"/>
                        <a:pt x="76" y="1032"/>
                      </a:cubicBezTo>
                      <a:cubicBezTo>
                        <a:pt x="76" y="505"/>
                        <a:pt x="505" y="76"/>
                        <a:pt x="1032" y="76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463" y="0"/>
                        <a:pt x="0" y="463"/>
                        <a:pt x="0" y="103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10" name="Google Shape;11610;p44"/>
                <p:cNvSpPr/>
                <p:nvPr/>
              </p:nvSpPr>
              <p:spPr>
                <a:xfrm rot="10800000">
                  <a:off x="1335992" y="2872356"/>
                  <a:ext cx="302446" cy="299676"/>
                </a:xfrm>
                <a:custGeom>
                  <a:rect b="b" l="l" r="r" t="t"/>
                  <a:pathLst>
                    <a:path extrusionOk="0" h="796" w="796">
                      <a:moveTo>
                        <a:pt x="0" y="796"/>
                      </a:moveTo>
                      <a:cubicBezTo>
                        <a:pt x="76" y="796"/>
                        <a:pt x="76" y="796"/>
                        <a:pt x="76" y="796"/>
                      </a:cubicBezTo>
                      <a:cubicBezTo>
                        <a:pt x="76" y="399"/>
                        <a:pt x="399" y="76"/>
                        <a:pt x="796" y="76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357" y="0"/>
                        <a:pt x="0" y="357"/>
                        <a:pt x="0" y="7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11" name="Google Shape;11611;p44"/>
                <p:cNvSpPr/>
                <p:nvPr/>
              </p:nvSpPr>
              <p:spPr>
                <a:xfrm rot="10800000">
                  <a:off x="3932910" y="2584540"/>
                  <a:ext cx="10189" cy="38207"/>
                </a:xfrm>
                <a:custGeom>
                  <a:rect b="b" l="l" r="r" t="t"/>
                  <a:pathLst>
                    <a:path extrusionOk="0" h="114" w="29">
                      <a:moveTo>
                        <a:pt x="29" y="78"/>
                      </a:moveTo>
                      <a:cubicBezTo>
                        <a:pt x="29" y="90"/>
                        <a:pt x="27" y="102"/>
                        <a:pt x="24" y="114"/>
                      </a:cubicBezTo>
                      <a:cubicBezTo>
                        <a:pt x="15" y="76"/>
                        <a:pt x="7" y="38"/>
                        <a:pt x="0" y="0"/>
                      </a:cubicBezTo>
                      <a:cubicBezTo>
                        <a:pt x="18" y="21"/>
                        <a:pt x="29" y="48"/>
                        <a:pt x="29" y="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12" name="Google Shape;11612;p44"/>
                <p:cNvSpPr/>
                <p:nvPr/>
              </p:nvSpPr>
              <p:spPr>
                <a:xfrm rot="10800000">
                  <a:off x="3932910" y="2729727"/>
                  <a:ext cx="30566" cy="78961"/>
                </a:xfrm>
                <a:custGeom>
                  <a:rect b="b" l="l" r="r" t="t"/>
                  <a:pathLst>
                    <a:path extrusionOk="0" h="229" w="92">
                      <a:moveTo>
                        <a:pt x="92" y="118"/>
                      </a:moveTo>
                      <a:cubicBezTo>
                        <a:pt x="92" y="168"/>
                        <a:pt x="61" y="211"/>
                        <a:pt x="18" y="229"/>
                      </a:cubicBezTo>
                      <a:cubicBezTo>
                        <a:pt x="9" y="154"/>
                        <a:pt x="3" y="77"/>
                        <a:pt x="0" y="0"/>
                      </a:cubicBezTo>
                      <a:cubicBezTo>
                        <a:pt x="53" y="13"/>
                        <a:pt x="92" y="61"/>
                        <a:pt x="92" y="1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13" name="Google Shape;11613;p44"/>
                <p:cNvSpPr/>
                <p:nvPr/>
              </p:nvSpPr>
              <p:spPr>
                <a:xfrm rot="10800000">
                  <a:off x="3800459" y="2240675"/>
                  <a:ext cx="30566" cy="56038"/>
                </a:xfrm>
                <a:custGeom>
                  <a:rect b="b" l="l" r="r" t="t"/>
                  <a:pathLst>
                    <a:path extrusionOk="0" h="159" w="91">
                      <a:moveTo>
                        <a:pt x="91" y="117"/>
                      </a:moveTo>
                      <a:cubicBezTo>
                        <a:pt x="91" y="132"/>
                        <a:pt x="88" y="146"/>
                        <a:pt x="83" y="159"/>
                      </a:cubicBezTo>
                      <a:cubicBezTo>
                        <a:pt x="54" y="107"/>
                        <a:pt x="26" y="54"/>
                        <a:pt x="0" y="0"/>
                      </a:cubicBezTo>
                      <a:cubicBezTo>
                        <a:pt x="52" y="13"/>
                        <a:pt x="91" y="60"/>
                        <a:pt x="91" y="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14" name="Google Shape;11614;p44"/>
                <p:cNvSpPr/>
                <p:nvPr/>
              </p:nvSpPr>
              <p:spPr>
                <a:xfrm rot="10800000">
                  <a:off x="3800214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15" name="Google Shape;11615;p44"/>
                <p:cNvSpPr/>
                <p:nvPr/>
              </p:nvSpPr>
              <p:spPr>
                <a:xfrm rot="10800000">
                  <a:off x="3800214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16" name="Google Shape;11616;p44"/>
                <p:cNvSpPr/>
                <p:nvPr/>
              </p:nvSpPr>
              <p:spPr>
                <a:xfrm rot="10800000">
                  <a:off x="3800214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17" name="Google Shape;11617;p44"/>
                <p:cNvSpPr/>
                <p:nvPr/>
              </p:nvSpPr>
              <p:spPr>
                <a:xfrm rot="10800000">
                  <a:off x="3670554" y="2057281"/>
                  <a:ext cx="58584" cy="68773"/>
                </a:xfrm>
                <a:custGeom>
                  <a:rect b="b" l="l" r="r" t="t"/>
                  <a:pathLst>
                    <a:path extrusionOk="0" h="202" w="174">
                      <a:moveTo>
                        <a:pt x="174" y="120"/>
                      </a:moveTo>
                      <a:cubicBezTo>
                        <a:pt x="174" y="152"/>
                        <a:pt x="162" y="180"/>
                        <a:pt x="143" y="202"/>
                      </a:cubicBezTo>
                      <a:cubicBezTo>
                        <a:pt x="93" y="140"/>
                        <a:pt x="46" y="77"/>
                        <a:pt x="0" y="12"/>
                      </a:cubicBezTo>
                      <a:cubicBezTo>
                        <a:pt x="16" y="4"/>
                        <a:pt x="35" y="0"/>
                        <a:pt x="54" y="0"/>
                      </a:cubicBezTo>
                      <a:cubicBezTo>
                        <a:pt x="120" y="0"/>
                        <a:pt x="174" y="54"/>
                        <a:pt x="174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18" name="Google Shape;11618;p44"/>
                <p:cNvSpPr/>
                <p:nvPr/>
              </p:nvSpPr>
              <p:spPr>
                <a:xfrm rot="10800000">
                  <a:off x="3670763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19" name="Google Shape;11619;p44"/>
                <p:cNvSpPr/>
                <p:nvPr/>
              </p:nvSpPr>
              <p:spPr>
                <a:xfrm rot="10800000">
                  <a:off x="3670763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20" name="Google Shape;11620;p44"/>
                <p:cNvSpPr/>
                <p:nvPr/>
              </p:nvSpPr>
              <p:spPr>
                <a:xfrm rot="10800000">
                  <a:off x="3670763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21" name="Google Shape;11621;p44"/>
                <p:cNvSpPr/>
                <p:nvPr/>
              </p:nvSpPr>
              <p:spPr>
                <a:xfrm rot="10800000">
                  <a:off x="3670763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22" name="Google Shape;11622;p44"/>
                <p:cNvSpPr/>
                <p:nvPr/>
              </p:nvSpPr>
              <p:spPr>
                <a:xfrm rot="10800000">
                  <a:off x="3538103" y="1907000"/>
                  <a:ext cx="50943" cy="50943"/>
                </a:xfrm>
                <a:custGeom>
                  <a:rect b="b" l="l" r="r" t="t"/>
                  <a:pathLst>
                    <a:path extrusionOk="0" h="145" w="150">
                      <a:moveTo>
                        <a:pt x="150" y="121"/>
                      </a:moveTo>
                      <a:cubicBezTo>
                        <a:pt x="150" y="129"/>
                        <a:pt x="149" y="137"/>
                        <a:pt x="147" y="145"/>
                      </a:cubicBezTo>
                      <a:cubicBezTo>
                        <a:pt x="97" y="99"/>
                        <a:pt x="47" y="52"/>
                        <a:pt x="0" y="4"/>
                      </a:cubicBezTo>
                      <a:cubicBezTo>
                        <a:pt x="9" y="1"/>
                        <a:pt x="19" y="0"/>
                        <a:pt x="29" y="0"/>
                      </a:cubicBezTo>
                      <a:cubicBezTo>
                        <a:pt x="96" y="0"/>
                        <a:pt x="150" y="54"/>
                        <a:pt x="150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23" name="Google Shape;11623;p44"/>
                <p:cNvSpPr/>
                <p:nvPr/>
              </p:nvSpPr>
              <p:spPr>
                <a:xfrm rot="10800000">
                  <a:off x="3537859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24" name="Google Shape;11624;p44"/>
                <p:cNvSpPr/>
                <p:nvPr/>
              </p:nvSpPr>
              <p:spPr>
                <a:xfrm rot="10800000">
                  <a:off x="3537859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25" name="Google Shape;11625;p44"/>
                <p:cNvSpPr/>
                <p:nvPr/>
              </p:nvSpPr>
              <p:spPr>
                <a:xfrm rot="10800000">
                  <a:off x="3537859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26" name="Google Shape;11626;p44"/>
                <p:cNvSpPr/>
                <p:nvPr/>
              </p:nvSpPr>
              <p:spPr>
                <a:xfrm rot="10800000">
                  <a:off x="3537859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27" name="Google Shape;11627;p44"/>
                <p:cNvSpPr/>
                <p:nvPr/>
              </p:nvSpPr>
              <p:spPr>
                <a:xfrm rot="10800000">
                  <a:off x="3537859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28" name="Google Shape;11628;p44"/>
                <p:cNvSpPr/>
                <p:nvPr/>
              </p:nvSpPr>
              <p:spPr>
                <a:xfrm rot="10800000">
                  <a:off x="3408407" y="1873643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29" name="Google Shape;11629;p44"/>
                <p:cNvSpPr/>
                <p:nvPr/>
              </p:nvSpPr>
              <p:spPr>
                <a:xfrm rot="10800000">
                  <a:off x="3408407" y="2044754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30" name="Google Shape;11630;p44"/>
                <p:cNvSpPr/>
                <p:nvPr/>
              </p:nvSpPr>
              <p:spPr>
                <a:xfrm rot="10800000">
                  <a:off x="3408407" y="2215413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31" name="Google Shape;11631;p44"/>
                <p:cNvSpPr/>
                <p:nvPr/>
              </p:nvSpPr>
              <p:spPr>
                <a:xfrm rot="10800000">
                  <a:off x="3408407" y="2386071"/>
                  <a:ext cx="81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32" name="Google Shape;11632;p44"/>
                <p:cNvSpPr/>
                <p:nvPr/>
              </p:nvSpPr>
              <p:spPr>
                <a:xfrm rot="10800000">
                  <a:off x="3408407" y="2553730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33" name="Google Shape;11633;p44"/>
                <p:cNvSpPr/>
                <p:nvPr/>
              </p:nvSpPr>
              <p:spPr>
                <a:xfrm rot="10800000">
                  <a:off x="3408407" y="2724389"/>
                  <a:ext cx="81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34" name="Google Shape;11634;p44"/>
                <p:cNvSpPr/>
                <p:nvPr/>
              </p:nvSpPr>
              <p:spPr>
                <a:xfrm rot="10800000">
                  <a:off x="3275747" y="1723605"/>
                  <a:ext cx="78962" cy="63679"/>
                </a:xfrm>
                <a:custGeom>
                  <a:rect b="b" l="l" r="r" t="t"/>
                  <a:pathLst>
                    <a:path extrusionOk="0" h="183" w="226">
                      <a:moveTo>
                        <a:pt x="226" y="121"/>
                      </a:moveTo>
                      <a:cubicBezTo>
                        <a:pt x="226" y="143"/>
                        <a:pt x="219" y="165"/>
                        <a:pt x="209" y="183"/>
                      </a:cubicBezTo>
                      <a:cubicBezTo>
                        <a:pt x="138" y="144"/>
                        <a:pt x="68" y="104"/>
                        <a:pt x="0" y="61"/>
                      </a:cubicBezTo>
                      <a:cubicBezTo>
                        <a:pt x="21" y="25"/>
                        <a:pt x="60" y="0"/>
                        <a:pt x="105" y="0"/>
                      </a:cubicBezTo>
                      <a:cubicBezTo>
                        <a:pt x="172" y="0"/>
                        <a:pt x="226" y="54"/>
                        <a:pt x="226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35" name="Google Shape;11635;p44"/>
                <p:cNvSpPr/>
                <p:nvPr/>
              </p:nvSpPr>
              <p:spPr>
                <a:xfrm rot="10800000">
                  <a:off x="3275503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36" name="Google Shape;11636;p44"/>
                <p:cNvSpPr/>
                <p:nvPr/>
              </p:nvSpPr>
              <p:spPr>
                <a:xfrm rot="10800000">
                  <a:off x="3275503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37" name="Google Shape;11637;p44"/>
                <p:cNvSpPr/>
                <p:nvPr/>
              </p:nvSpPr>
              <p:spPr>
                <a:xfrm rot="10800000">
                  <a:off x="3275503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38" name="Google Shape;11638;p44"/>
                <p:cNvSpPr/>
                <p:nvPr/>
              </p:nvSpPr>
              <p:spPr>
                <a:xfrm rot="10800000">
                  <a:off x="3275503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39" name="Google Shape;11639;p44"/>
                <p:cNvSpPr/>
                <p:nvPr/>
              </p:nvSpPr>
              <p:spPr>
                <a:xfrm rot="10800000">
                  <a:off x="3275503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40" name="Google Shape;11640;p44"/>
                <p:cNvSpPr/>
                <p:nvPr/>
              </p:nvSpPr>
              <p:spPr>
                <a:xfrm rot="10800000">
                  <a:off x="3275503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41" name="Google Shape;11641;p44"/>
                <p:cNvSpPr/>
                <p:nvPr/>
              </p:nvSpPr>
              <p:spPr>
                <a:xfrm rot="10800000">
                  <a:off x="314305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42" name="Google Shape;11642;p44"/>
                <p:cNvSpPr/>
                <p:nvPr/>
              </p:nvSpPr>
              <p:spPr>
                <a:xfrm rot="10800000">
                  <a:off x="314305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43" name="Google Shape;11643;p44"/>
                <p:cNvSpPr/>
                <p:nvPr/>
              </p:nvSpPr>
              <p:spPr>
                <a:xfrm rot="10800000">
                  <a:off x="314305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44" name="Google Shape;11644;p44"/>
                <p:cNvSpPr/>
                <p:nvPr/>
              </p:nvSpPr>
              <p:spPr>
                <a:xfrm rot="10800000">
                  <a:off x="314305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45" name="Google Shape;11645;p44"/>
                <p:cNvSpPr/>
                <p:nvPr/>
              </p:nvSpPr>
              <p:spPr>
                <a:xfrm rot="10800000">
                  <a:off x="314305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46" name="Google Shape;11646;p44"/>
                <p:cNvSpPr/>
                <p:nvPr/>
              </p:nvSpPr>
              <p:spPr>
                <a:xfrm rot="10800000">
                  <a:off x="314305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47" name="Google Shape;11647;p44"/>
                <p:cNvSpPr/>
                <p:nvPr/>
              </p:nvSpPr>
              <p:spPr>
                <a:xfrm rot="10800000">
                  <a:off x="314305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48" name="Google Shape;11648;p44"/>
                <p:cNvSpPr/>
                <p:nvPr/>
              </p:nvSpPr>
              <p:spPr>
                <a:xfrm rot="10800000">
                  <a:off x="3013147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49" name="Google Shape;11649;p44"/>
                <p:cNvSpPr/>
                <p:nvPr/>
              </p:nvSpPr>
              <p:spPr>
                <a:xfrm rot="10800000">
                  <a:off x="3013147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50" name="Google Shape;11650;p44"/>
                <p:cNvSpPr/>
                <p:nvPr/>
              </p:nvSpPr>
              <p:spPr>
                <a:xfrm rot="10800000">
                  <a:off x="3013147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51" name="Google Shape;11651;p44"/>
                <p:cNvSpPr/>
                <p:nvPr/>
              </p:nvSpPr>
              <p:spPr>
                <a:xfrm rot="10800000">
                  <a:off x="3013147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52" name="Google Shape;11652;p44"/>
                <p:cNvSpPr/>
                <p:nvPr/>
              </p:nvSpPr>
              <p:spPr>
                <a:xfrm rot="10800000">
                  <a:off x="3013147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53" name="Google Shape;11653;p44"/>
                <p:cNvSpPr/>
                <p:nvPr/>
              </p:nvSpPr>
              <p:spPr>
                <a:xfrm rot="10800000">
                  <a:off x="3013147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54" name="Google Shape;11654;p44"/>
                <p:cNvSpPr/>
                <p:nvPr/>
              </p:nvSpPr>
              <p:spPr>
                <a:xfrm rot="10800000">
                  <a:off x="3013147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55" name="Google Shape;11655;p44"/>
                <p:cNvSpPr/>
                <p:nvPr/>
              </p:nvSpPr>
              <p:spPr>
                <a:xfrm rot="10800000">
                  <a:off x="2883487" y="1586060"/>
                  <a:ext cx="73867" cy="30566"/>
                </a:xfrm>
                <a:custGeom>
                  <a:rect b="b" l="l" r="r" t="t"/>
                  <a:pathLst>
                    <a:path extrusionOk="0" h="89" w="212">
                      <a:moveTo>
                        <a:pt x="212" y="89"/>
                      </a:moveTo>
                      <a:cubicBezTo>
                        <a:pt x="141" y="77"/>
                        <a:pt x="70" y="62"/>
                        <a:pt x="0" y="46"/>
                      </a:cubicBezTo>
                      <a:cubicBezTo>
                        <a:pt x="22" y="18"/>
                        <a:pt x="57" y="0"/>
                        <a:pt x="95" y="0"/>
                      </a:cubicBezTo>
                      <a:cubicBezTo>
                        <a:pt x="151" y="0"/>
                        <a:pt x="198" y="37"/>
                        <a:pt x="212" y="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56" name="Google Shape;11656;p44"/>
                <p:cNvSpPr/>
                <p:nvPr/>
              </p:nvSpPr>
              <p:spPr>
                <a:xfrm rot="10800000">
                  <a:off x="2880695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57" name="Google Shape;11657;p44"/>
                <p:cNvSpPr/>
                <p:nvPr/>
              </p:nvSpPr>
              <p:spPr>
                <a:xfrm rot="10800000">
                  <a:off x="2880695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58" name="Google Shape;11658;p44"/>
                <p:cNvSpPr/>
                <p:nvPr/>
              </p:nvSpPr>
              <p:spPr>
                <a:xfrm rot="10800000">
                  <a:off x="2880695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59" name="Google Shape;11659;p44"/>
                <p:cNvSpPr/>
                <p:nvPr/>
              </p:nvSpPr>
              <p:spPr>
                <a:xfrm rot="10800000">
                  <a:off x="2880695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60" name="Google Shape;11660;p44"/>
                <p:cNvSpPr/>
                <p:nvPr/>
              </p:nvSpPr>
              <p:spPr>
                <a:xfrm rot="10800000">
                  <a:off x="2880695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61" name="Google Shape;11661;p44"/>
                <p:cNvSpPr/>
                <p:nvPr/>
              </p:nvSpPr>
              <p:spPr>
                <a:xfrm rot="10800000">
                  <a:off x="2880695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62" name="Google Shape;11662;p44"/>
                <p:cNvSpPr/>
                <p:nvPr/>
              </p:nvSpPr>
              <p:spPr>
                <a:xfrm rot="10800000">
                  <a:off x="2880695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63" name="Google Shape;11663;p44"/>
                <p:cNvSpPr/>
                <p:nvPr/>
              </p:nvSpPr>
              <p:spPr>
                <a:xfrm rot="10800000">
                  <a:off x="2751035" y="1568230"/>
                  <a:ext cx="81509" cy="48395"/>
                </a:xfrm>
                <a:custGeom>
                  <a:rect b="b" l="l" r="r" t="t"/>
                  <a:pathLst>
                    <a:path extrusionOk="0" h="135" w="240">
                      <a:moveTo>
                        <a:pt x="240" y="120"/>
                      </a:moveTo>
                      <a:cubicBezTo>
                        <a:pt x="240" y="125"/>
                        <a:pt x="240" y="130"/>
                        <a:pt x="239" y="135"/>
                      </a:cubicBezTo>
                      <a:cubicBezTo>
                        <a:pt x="159" y="129"/>
                        <a:pt x="79" y="121"/>
                        <a:pt x="0" y="111"/>
                      </a:cubicBezTo>
                      <a:cubicBezTo>
                        <a:pt x="5" y="49"/>
                        <a:pt x="57" y="0"/>
                        <a:pt x="120" y="0"/>
                      </a:cubicBezTo>
                      <a:cubicBezTo>
                        <a:pt x="186" y="0"/>
                        <a:pt x="240" y="54"/>
                        <a:pt x="240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64" name="Google Shape;11664;p44"/>
                <p:cNvSpPr/>
                <p:nvPr/>
              </p:nvSpPr>
              <p:spPr>
                <a:xfrm rot="10800000">
                  <a:off x="2750791" y="1702984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65" name="Google Shape;11665;p44"/>
                <p:cNvSpPr/>
                <p:nvPr/>
              </p:nvSpPr>
              <p:spPr>
                <a:xfrm rot="10800000">
                  <a:off x="2750791" y="1873643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66" name="Google Shape;11666;p44"/>
                <p:cNvSpPr/>
                <p:nvPr/>
              </p:nvSpPr>
              <p:spPr>
                <a:xfrm rot="10800000">
                  <a:off x="2750791" y="2044754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67" name="Google Shape;11667;p44"/>
                <p:cNvSpPr/>
                <p:nvPr/>
              </p:nvSpPr>
              <p:spPr>
                <a:xfrm rot="10800000">
                  <a:off x="2750791" y="2215413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68" name="Google Shape;11668;p44"/>
                <p:cNvSpPr/>
                <p:nvPr/>
              </p:nvSpPr>
              <p:spPr>
                <a:xfrm rot="10800000">
                  <a:off x="2750791" y="2386071"/>
                  <a:ext cx="84300" cy="81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69" name="Google Shape;11669;p44"/>
                <p:cNvSpPr/>
                <p:nvPr/>
              </p:nvSpPr>
              <p:spPr>
                <a:xfrm rot="10800000">
                  <a:off x="2750791" y="2553730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70" name="Google Shape;11670;p44"/>
                <p:cNvSpPr/>
                <p:nvPr/>
              </p:nvSpPr>
              <p:spPr>
                <a:xfrm rot="10800000">
                  <a:off x="2750791" y="2724389"/>
                  <a:ext cx="84300" cy="843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71" name="Google Shape;11671;p44"/>
                <p:cNvSpPr/>
                <p:nvPr/>
              </p:nvSpPr>
              <p:spPr>
                <a:xfrm rot="10800000">
                  <a:off x="2659338" y="1565683"/>
                  <a:ext cx="43301" cy="50943"/>
                </a:xfrm>
                <a:custGeom>
                  <a:rect b="b" l="l" r="r" t="t"/>
                  <a:pathLst>
                    <a:path extrusionOk="0" h="144" w="123">
                      <a:moveTo>
                        <a:pt x="123" y="0"/>
                      </a:move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82" y="144"/>
                        <a:pt x="42" y="143"/>
                        <a:pt x="2" y="142"/>
                      </a:cubicBezTo>
                      <a:cubicBezTo>
                        <a:pt x="0" y="135"/>
                        <a:pt x="0" y="128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72" name="Google Shape;11672;p44"/>
                <p:cNvSpPr/>
                <p:nvPr/>
              </p:nvSpPr>
              <p:spPr>
                <a:xfrm rot="10800000">
                  <a:off x="2659338" y="1703229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73" name="Google Shape;11673;p44"/>
                <p:cNvSpPr/>
                <p:nvPr/>
              </p:nvSpPr>
              <p:spPr>
                <a:xfrm rot="10800000">
                  <a:off x="2659338" y="1873887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74" name="Google Shape;11674;p44"/>
                <p:cNvSpPr/>
                <p:nvPr/>
              </p:nvSpPr>
              <p:spPr>
                <a:xfrm rot="10800000">
                  <a:off x="2659338" y="2044546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75" name="Google Shape;11675;p44"/>
                <p:cNvSpPr/>
                <p:nvPr/>
              </p:nvSpPr>
              <p:spPr>
                <a:xfrm rot="10800000">
                  <a:off x="2659338" y="2215205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76" name="Google Shape;11676;p44"/>
                <p:cNvSpPr/>
                <p:nvPr/>
              </p:nvSpPr>
              <p:spPr>
                <a:xfrm rot="10800000">
                  <a:off x="2659338" y="2385863"/>
                  <a:ext cx="43301" cy="81508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77" name="Google Shape;11677;p44"/>
                <p:cNvSpPr/>
                <p:nvPr/>
              </p:nvSpPr>
              <p:spPr>
                <a:xfrm rot="10800000">
                  <a:off x="2659338" y="2553975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0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78" name="Google Shape;11678;p44"/>
                <p:cNvSpPr/>
                <p:nvPr/>
              </p:nvSpPr>
              <p:spPr>
                <a:xfrm rot="10800000">
                  <a:off x="2659338" y="2724633"/>
                  <a:ext cx="43301" cy="84055"/>
                </a:xfrm>
                <a:custGeom>
                  <a:rect b="b" l="l" r="r" t="t"/>
                  <a:pathLst>
                    <a:path extrusionOk="0" h="241" w="123">
                      <a:moveTo>
                        <a:pt x="123" y="0"/>
                      </a:moveTo>
                      <a:cubicBezTo>
                        <a:pt x="123" y="241"/>
                        <a:pt x="123" y="241"/>
                        <a:pt x="123" y="241"/>
                      </a:cubicBezTo>
                      <a:cubicBezTo>
                        <a:pt x="122" y="241"/>
                        <a:pt x="121" y="241"/>
                        <a:pt x="120" y="241"/>
                      </a:cubicBezTo>
                      <a:cubicBezTo>
                        <a:pt x="54" y="241"/>
                        <a:pt x="0" y="187"/>
                        <a:pt x="0" y="121"/>
                      </a:cubicBezTo>
                      <a:cubicBezTo>
                        <a:pt x="0" y="54"/>
                        <a:pt x="54" y="0"/>
                        <a:pt x="120" y="0"/>
                      </a:cubicBezTo>
                      <a:cubicBezTo>
                        <a:pt x="121" y="0"/>
                        <a:pt x="12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679" name="Google Shape;11679;p44"/>
              <p:cNvSpPr/>
              <p:nvPr/>
            </p:nvSpPr>
            <p:spPr>
              <a:xfrm flipH="1">
                <a:off x="2632834" y="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0" name="Google Shape;11680;p44"/>
              <p:cNvSpPr/>
              <p:nvPr/>
            </p:nvSpPr>
            <p:spPr>
              <a:xfrm>
                <a:off x="1336308" y="2571801"/>
                <a:ext cx="1285915" cy="1285915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81" name="Google Shape;11681;p44"/>
            <p:cNvGrpSpPr/>
            <p:nvPr/>
          </p:nvGrpSpPr>
          <p:grpSpPr>
            <a:xfrm flipH="1">
              <a:off x="7870422" y="-1"/>
              <a:ext cx="2588638" cy="2589014"/>
              <a:chOff x="2241850" y="-41650"/>
              <a:chExt cx="1628791" cy="1629028"/>
            </a:xfrm>
          </p:grpSpPr>
          <p:grpSp>
            <p:nvGrpSpPr>
              <p:cNvPr id="11682" name="Google Shape;11682;p44"/>
              <p:cNvGrpSpPr/>
              <p:nvPr/>
            </p:nvGrpSpPr>
            <p:grpSpPr>
              <a:xfrm>
                <a:off x="2242113" y="772948"/>
                <a:ext cx="1627294" cy="814430"/>
                <a:chOff x="5507038" y="5365750"/>
                <a:chExt cx="1643067" cy="822325"/>
              </a:xfrm>
            </p:grpSpPr>
            <p:sp>
              <p:nvSpPr>
                <p:cNvPr id="11683" name="Google Shape;11683;p44"/>
                <p:cNvSpPr/>
                <p:nvPr/>
              </p:nvSpPr>
              <p:spPr>
                <a:xfrm>
                  <a:off x="5507038" y="5365750"/>
                  <a:ext cx="1643067" cy="822325"/>
                </a:xfrm>
                <a:custGeom>
                  <a:rect b="b" l="l" r="r" t="t"/>
                  <a:pathLst>
                    <a:path extrusionOk="0" h="3812" w="7624">
                      <a:moveTo>
                        <a:pt x="7548" y="0"/>
                      </a:moveTo>
                      <a:cubicBezTo>
                        <a:pt x="7548" y="2060"/>
                        <a:pt x="5872" y="3735"/>
                        <a:pt x="3812" y="3735"/>
                      </a:cubicBezTo>
                      <a:cubicBezTo>
                        <a:pt x="1752" y="3735"/>
                        <a:pt x="76" y="206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102"/>
                        <a:pt x="1710" y="3812"/>
                        <a:pt x="3812" y="3812"/>
                      </a:cubicBezTo>
                      <a:cubicBezTo>
                        <a:pt x="5914" y="3812"/>
                        <a:pt x="7624" y="2102"/>
                        <a:pt x="7624" y="0"/>
                      </a:cubicBez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84" name="Google Shape;11684;p44"/>
                <p:cNvSpPr/>
                <p:nvPr/>
              </p:nvSpPr>
              <p:spPr>
                <a:xfrm>
                  <a:off x="5583238" y="5365750"/>
                  <a:ext cx="1490665" cy="744533"/>
                </a:xfrm>
                <a:custGeom>
                  <a:rect b="b" l="l" r="r" t="t"/>
                  <a:pathLst>
                    <a:path extrusionOk="0" h="3458" w="6917">
                      <a:moveTo>
                        <a:pt x="6841" y="0"/>
                      </a:moveTo>
                      <a:cubicBezTo>
                        <a:pt x="6841" y="1865"/>
                        <a:pt x="5324" y="3382"/>
                        <a:pt x="3459" y="3382"/>
                      </a:cubicBezTo>
                      <a:cubicBezTo>
                        <a:pt x="1594" y="3382"/>
                        <a:pt x="77" y="1865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07"/>
                        <a:pt x="1552" y="3458"/>
                        <a:pt x="3459" y="3458"/>
                      </a:cubicBezTo>
                      <a:cubicBezTo>
                        <a:pt x="5366" y="3458"/>
                        <a:pt x="6917" y="1907"/>
                        <a:pt x="6917" y="0"/>
                      </a:cubicBezTo>
                      <a:lnTo>
                        <a:pt x="68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85" name="Google Shape;11685;p44"/>
                <p:cNvSpPr/>
                <p:nvPr/>
              </p:nvSpPr>
              <p:spPr>
                <a:xfrm>
                  <a:off x="5654675" y="5365750"/>
                  <a:ext cx="1347793" cy="674686"/>
                </a:xfrm>
                <a:custGeom>
                  <a:rect b="b" l="l" r="r" t="t"/>
                  <a:pathLst>
                    <a:path extrusionOk="0" h="3128" w="6256">
                      <a:moveTo>
                        <a:pt x="6180" y="0"/>
                      </a:moveTo>
                      <a:cubicBezTo>
                        <a:pt x="6180" y="1683"/>
                        <a:pt x="4811" y="3052"/>
                        <a:pt x="3128" y="3052"/>
                      </a:cubicBezTo>
                      <a:cubicBezTo>
                        <a:pt x="1445" y="3052"/>
                        <a:pt x="76" y="1683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5"/>
                        <a:pt x="1403" y="3128"/>
                        <a:pt x="3128" y="3128"/>
                      </a:cubicBezTo>
                      <a:cubicBezTo>
                        <a:pt x="4853" y="3128"/>
                        <a:pt x="6256" y="1725"/>
                        <a:pt x="6256" y="0"/>
                      </a:cubicBezTo>
                      <a:lnTo>
                        <a:pt x="61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86" name="Google Shape;11686;p44"/>
                <p:cNvSpPr/>
                <p:nvPr/>
              </p:nvSpPr>
              <p:spPr>
                <a:xfrm>
                  <a:off x="5721350" y="5365750"/>
                  <a:ext cx="1214437" cy="606423"/>
                </a:xfrm>
                <a:custGeom>
                  <a:rect b="b" l="l" r="r" t="t"/>
                  <a:pathLst>
                    <a:path extrusionOk="0" h="2817" w="5634">
                      <a:moveTo>
                        <a:pt x="5558" y="0"/>
                      </a:moveTo>
                      <a:cubicBezTo>
                        <a:pt x="5558" y="1511"/>
                        <a:pt x="4328" y="2741"/>
                        <a:pt x="2817" y="2741"/>
                      </a:cubicBezTo>
                      <a:cubicBezTo>
                        <a:pt x="1306" y="2741"/>
                        <a:pt x="76" y="151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53"/>
                        <a:pt x="1264" y="2817"/>
                        <a:pt x="2817" y="2817"/>
                      </a:cubicBezTo>
                      <a:cubicBezTo>
                        <a:pt x="4370" y="2817"/>
                        <a:pt x="5634" y="1553"/>
                        <a:pt x="5634" y="0"/>
                      </a:cubicBezTo>
                      <a:lnTo>
                        <a:pt x="55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87" name="Google Shape;11687;p44"/>
                <p:cNvSpPr/>
                <p:nvPr/>
              </p:nvSpPr>
              <p:spPr>
                <a:xfrm>
                  <a:off x="5784850" y="5365750"/>
                  <a:ext cx="1087432" cy="542928"/>
                </a:xfrm>
                <a:custGeom>
                  <a:rect b="b" l="l" r="r" t="t"/>
                  <a:pathLst>
                    <a:path extrusionOk="0" h="2520" w="5041">
                      <a:moveTo>
                        <a:pt x="4965" y="0"/>
                      </a:moveTo>
                      <a:cubicBezTo>
                        <a:pt x="4965" y="1348"/>
                        <a:pt x="3869" y="2444"/>
                        <a:pt x="2521" y="2444"/>
                      </a:cubicBezTo>
                      <a:cubicBezTo>
                        <a:pt x="1173" y="2444"/>
                        <a:pt x="77" y="1348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90"/>
                        <a:pt x="1131" y="2520"/>
                        <a:pt x="2521" y="2520"/>
                      </a:cubicBezTo>
                      <a:cubicBezTo>
                        <a:pt x="3911" y="2520"/>
                        <a:pt x="5041" y="1390"/>
                        <a:pt x="5041" y="0"/>
                      </a:cubicBezTo>
                      <a:lnTo>
                        <a:pt x="49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88" name="Google Shape;11688;p44"/>
                <p:cNvSpPr/>
                <p:nvPr/>
              </p:nvSpPr>
              <p:spPr>
                <a:xfrm>
                  <a:off x="5849938" y="5365750"/>
                  <a:ext cx="957261" cy="477836"/>
                </a:xfrm>
                <a:custGeom>
                  <a:rect b="b" l="l" r="r" t="t"/>
                  <a:pathLst>
                    <a:path extrusionOk="0" h="2217" w="4435">
                      <a:moveTo>
                        <a:pt x="4359" y="0"/>
                      </a:moveTo>
                      <a:cubicBezTo>
                        <a:pt x="4359" y="1181"/>
                        <a:pt x="3399" y="2141"/>
                        <a:pt x="2218" y="2141"/>
                      </a:cubicBezTo>
                      <a:cubicBezTo>
                        <a:pt x="1037" y="2141"/>
                        <a:pt x="76" y="1181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3"/>
                        <a:pt x="995" y="2217"/>
                        <a:pt x="2218" y="2217"/>
                      </a:cubicBezTo>
                      <a:cubicBezTo>
                        <a:pt x="3441" y="2217"/>
                        <a:pt x="4435" y="1223"/>
                        <a:pt x="4435" y="0"/>
                      </a:cubicBezTo>
                      <a:lnTo>
                        <a:pt x="4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89" name="Google Shape;11689;p44"/>
                <p:cNvSpPr/>
                <p:nvPr/>
              </p:nvSpPr>
              <p:spPr>
                <a:xfrm>
                  <a:off x="5908675" y="5365750"/>
                  <a:ext cx="839785" cy="419099"/>
                </a:xfrm>
                <a:custGeom>
                  <a:rect b="b" l="l" r="r" t="t"/>
                  <a:pathLst>
                    <a:path extrusionOk="0" h="1945" w="3891">
                      <a:moveTo>
                        <a:pt x="3815" y="0"/>
                      </a:moveTo>
                      <a:cubicBezTo>
                        <a:pt x="3815" y="1031"/>
                        <a:pt x="2977" y="1869"/>
                        <a:pt x="1946" y="1869"/>
                      </a:cubicBezTo>
                      <a:cubicBezTo>
                        <a:pt x="915" y="1869"/>
                        <a:pt x="77" y="1031"/>
                        <a:pt x="7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73"/>
                        <a:pt x="873" y="1945"/>
                        <a:pt x="1946" y="1945"/>
                      </a:cubicBezTo>
                      <a:cubicBezTo>
                        <a:pt x="3019" y="1945"/>
                        <a:pt x="3891" y="1073"/>
                        <a:pt x="3891" y="0"/>
                      </a:cubicBezTo>
                      <a:lnTo>
                        <a:pt x="38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90" name="Google Shape;11690;p44"/>
                <p:cNvSpPr/>
                <p:nvPr/>
              </p:nvSpPr>
              <p:spPr>
                <a:xfrm>
                  <a:off x="5972175" y="5365750"/>
                  <a:ext cx="712785" cy="355600"/>
                </a:xfrm>
                <a:custGeom>
                  <a:rect b="b" l="l" r="r" t="t"/>
                  <a:pathLst>
                    <a:path extrusionOk="0" h="1650" w="3301">
                      <a:moveTo>
                        <a:pt x="3225" y="0"/>
                      </a:moveTo>
                      <a:cubicBezTo>
                        <a:pt x="3225" y="868"/>
                        <a:pt x="2519" y="1574"/>
                        <a:pt x="1651" y="1574"/>
                      </a:cubicBezTo>
                      <a:cubicBezTo>
                        <a:pt x="783" y="1574"/>
                        <a:pt x="76" y="868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10"/>
                        <a:pt x="741" y="1650"/>
                        <a:pt x="1651" y="1650"/>
                      </a:cubicBezTo>
                      <a:cubicBezTo>
                        <a:pt x="2561" y="1650"/>
                        <a:pt x="3301" y="910"/>
                        <a:pt x="3301" y="0"/>
                      </a:cubicBezTo>
                      <a:lnTo>
                        <a:pt x="32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91" name="Google Shape;11691;p44"/>
                <p:cNvSpPr/>
                <p:nvPr/>
              </p:nvSpPr>
              <p:spPr>
                <a:xfrm>
                  <a:off x="6035675" y="5365750"/>
                  <a:ext cx="587376" cy="293688"/>
                </a:xfrm>
                <a:custGeom>
                  <a:rect b="b" l="l" r="r" t="t"/>
                  <a:pathLst>
                    <a:path extrusionOk="0" h="1362" w="2724">
                      <a:moveTo>
                        <a:pt x="2648" y="0"/>
                      </a:moveTo>
                      <a:cubicBezTo>
                        <a:pt x="2648" y="709"/>
                        <a:pt x="2071" y="1286"/>
                        <a:pt x="1362" y="1286"/>
                      </a:cubicBezTo>
                      <a:cubicBezTo>
                        <a:pt x="653" y="1286"/>
                        <a:pt x="76" y="709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1"/>
                        <a:pt x="611" y="1362"/>
                        <a:pt x="1362" y="1362"/>
                      </a:cubicBezTo>
                      <a:cubicBezTo>
                        <a:pt x="2113" y="1362"/>
                        <a:pt x="2724" y="751"/>
                        <a:pt x="2724" y="0"/>
                      </a:cubicBezTo>
                      <a:lnTo>
                        <a:pt x="26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92" name="Google Shape;11692;p44"/>
                <p:cNvSpPr/>
                <p:nvPr/>
              </p:nvSpPr>
              <p:spPr>
                <a:xfrm>
                  <a:off x="6105525" y="5365750"/>
                  <a:ext cx="446087" cy="222249"/>
                </a:xfrm>
                <a:custGeom>
                  <a:rect b="b" l="l" r="r" t="t"/>
                  <a:pathLst>
                    <a:path extrusionOk="0" h="1032" w="2064">
                      <a:moveTo>
                        <a:pt x="1987" y="0"/>
                      </a:moveTo>
                      <a:cubicBezTo>
                        <a:pt x="1987" y="527"/>
                        <a:pt x="1559" y="955"/>
                        <a:pt x="1032" y="955"/>
                      </a:cubicBezTo>
                      <a:cubicBezTo>
                        <a:pt x="505" y="955"/>
                        <a:pt x="76" y="52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69"/>
                        <a:pt x="463" y="1032"/>
                        <a:pt x="1032" y="1032"/>
                      </a:cubicBezTo>
                      <a:cubicBezTo>
                        <a:pt x="1601" y="1032"/>
                        <a:pt x="2064" y="569"/>
                        <a:pt x="2064" y="0"/>
                      </a:cubicBezTo>
                      <a:lnTo>
                        <a:pt x="19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93" name="Google Shape;11693;p44"/>
                <p:cNvSpPr/>
                <p:nvPr/>
              </p:nvSpPr>
              <p:spPr>
                <a:xfrm>
                  <a:off x="6156325" y="5365750"/>
                  <a:ext cx="344489" cy="171450"/>
                </a:xfrm>
                <a:custGeom>
                  <a:rect b="b" l="l" r="r" t="t"/>
                  <a:pathLst>
                    <a:path extrusionOk="0" h="796" w="1592">
                      <a:moveTo>
                        <a:pt x="1516" y="0"/>
                      </a:moveTo>
                      <a:cubicBezTo>
                        <a:pt x="1516" y="397"/>
                        <a:pt x="1193" y="720"/>
                        <a:pt x="796" y="720"/>
                      </a:cubicBezTo>
                      <a:cubicBezTo>
                        <a:pt x="399" y="720"/>
                        <a:pt x="76" y="397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39"/>
                        <a:pt x="357" y="796"/>
                        <a:pt x="796" y="796"/>
                      </a:cubicBezTo>
                      <a:cubicBezTo>
                        <a:pt x="1235" y="796"/>
                        <a:pt x="1592" y="439"/>
                        <a:pt x="1592" y="0"/>
                      </a:cubicBez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694" name="Google Shape;11694;p44"/>
              <p:cNvSpPr/>
              <p:nvPr/>
            </p:nvSpPr>
            <p:spPr>
              <a:xfrm>
                <a:off x="22418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5" name="Google Shape;11695;p44"/>
              <p:cNvSpPr/>
              <p:nvPr/>
            </p:nvSpPr>
            <p:spPr>
              <a:xfrm flipH="1">
                <a:off x="3056250" y="-41650"/>
                <a:ext cx="814391" cy="814391"/>
              </a:xfrm>
              <a:custGeom>
                <a:rect b="b" l="l" r="r" t="t"/>
                <a:pathLst>
                  <a:path extrusionOk="0" h="3774" w="3774">
                    <a:moveTo>
                      <a:pt x="3774" y="3774"/>
                    </a:moveTo>
                    <a:cubicBezTo>
                      <a:pt x="0" y="3774"/>
                      <a:pt x="0" y="3774"/>
                      <a:pt x="0" y="3774"/>
                    </a:cubicBezTo>
                    <a:cubicBezTo>
                      <a:pt x="0" y="1690"/>
                      <a:pt x="1690" y="0"/>
                      <a:pt x="3774" y="0"/>
                    </a:cubicBezTo>
                    <a:lnTo>
                      <a:pt x="3774" y="3774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9" name="Shape 1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0" name="Google Shape;11700;p45"/>
          <p:cNvSpPr txBox="1"/>
          <p:nvPr>
            <p:ph type="title"/>
          </p:nvPr>
        </p:nvSpPr>
        <p:spPr>
          <a:xfrm>
            <a:off x="742200" y="164200"/>
            <a:ext cx="80226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Dataset final para asalariados en relación de dependencia 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11701" name="Google Shape;11701;p45"/>
          <p:cNvSpPr txBox="1"/>
          <p:nvPr>
            <p:ph idx="1" type="subTitle"/>
          </p:nvPr>
        </p:nvSpPr>
        <p:spPr>
          <a:xfrm>
            <a:off x="569025" y="3281100"/>
            <a:ext cx="26961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000"/>
              <a:t>Categoricas: 14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Numericas: 19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702" name="Google Shape;11702;p45"/>
          <p:cNvSpPr txBox="1"/>
          <p:nvPr>
            <p:ph idx="2" type="subTitle"/>
          </p:nvPr>
        </p:nvSpPr>
        <p:spPr>
          <a:xfrm>
            <a:off x="3374588" y="3371675"/>
            <a:ext cx="30312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000"/>
              <a:t>3386 filas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33 columnas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mmissioner"/>
              <a:buChar char="●"/>
            </a:pPr>
            <a:r>
              <a:rPr lang="en" sz="2000"/>
              <a:t>Sin valores faltantes</a:t>
            </a:r>
            <a:r>
              <a:rPr lang="en" sz="2000">
                <a:latin typeface="Commissioner"/>
                <a:ea typeface="Commissioner"/>
                <a:cs typeface="Commissioner"/>
                <a:sym typeface="Commissioner"/>
              </a:rPr>
              <a:t> </a:t>
            </a:r>
            <a:endParaRPr sz="200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703" name="Google Shape;11703;p45"/>
          <p:cNvSpPr txBox="1"/>
          <p:nvPr>
            <p:ph idx="3" type="subTitle"/>
          </p:nvPr>
        </p:nvSpPr>
        <p:spPr>
          <a:xfrm>
            <a:off x="6324150" y="3318000"/>
            <a:ext cx="2839200" cy="13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000"/>
              <a:t>Ingreso empleo  principal  </a:t>
            </a:r>
            <a:endParaRPr sz="2000"/>
          </a:p>
        </p:txBody>
      </p:sp>
      <p:sp>
        <p:nvSpPr>
          <p:cNvPr id="11704" name="Google Shape;11704;p45"/>
          <p:cNvSpPr txBox="1"/>
          <p:nvPr>
            <p:ph idx="4" type="subTitle"/>
          </p:nvPr>
        </p:nvSpPr>
        <p:spPr>
          <a:xfrm>
            <a:off x="569025" y="2821525"/>
            <a:ext cx="2741700" cy="4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Variables finales  </a:t>
            </a:r>
            <a:endParaRPr sz="2600"/>
          </a:p>
        </p:txBody>
      </p:sp>
      <p:sp>
        <p:nvSpPr>
          <p:cNvPr id="11705" name="Google Shape;11705;p45"/>
          <p:cNvSpPr txBox="1"/>
          <p:nvPr>
            <p:ph idx="5" type="subTitle"/>
          </p:nvPr>
        </p:nvSpPr>
        <p:spPr>
          <a:xfrm>
            <a:off x="3523638" y="2826325"/>
            <a:ext cx="2800500" cy="48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Filas y columnas </a:t>
            </a:r>
            <a:endParaRPr sz="2600"/>
          </a:p>
        </p:txBody>
      </p:sp>
      <p:sp>
        <p:nvSpPr>
          <p:cNvPr id="11706" name="Google Shape;11706;p45"/>
          <p:cNvSpPr/>
          <p:nvPr/>
        </p:nvSpPr>
        <p:spPr>
          <a:xfrm>
            <a:off x="1197200" y="1417850"/>
            <a:ext cx="1359600" cy="1250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07" name="Google Shape;11707;p45"/>
          <p:cNvSpPr/>
          <p:nvPr/>
        </p:nvSpPr>
        <p:spPr>
          <a:xfrm>
            <a:off x="6666650" y="1376200"/>
            <a:ext cx="1359600" cy="1250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08" name="Google Shape;11708;p45"/>
          <p:cNvSpPr/>
          <p:nvPr/>
        </p:nvSpPr>
        <p:spPr>
          <a:xfrm>
            <a:off x="4016438" y="1429875"/>
            <a:ext cx="1359600" cy="1250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09" name="Google Shape;11709;p45"/>
          <p:cNvSpPr txBox="1"/>
          <p:nvPr>
            <p:ph idx="4" type="subTitle"/>
          </p:nvPr>
        </p:nvSpPr>
        <p:spPr>
          <a:xfrm>
            <a:off x="6864750" y="2772663"/>
            <a:ext cx="1758000" cy="48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Target </a:t>
            </a:r>
            <a:endParaRPr sz="2600"/>
          </a:p>
        </p:txBody>
      </p:sp>
      <p:sp>
        <p:nvSpPr>
          <p:cNvPr id="11710" name="Google Shape;11710;p45"/>
          <p:cNvSpPr/>
          <p:nvPr/>
        </p:nvSpPr>
        <p:spPr>
          <a:xfrm>
            <a:off x="6852888" y="1497400"/>
            <a:ext cx="987123" cy="1008024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11" name="Google Shape;11711;p45"/>
          <p:cNvGrpSpPr/>
          <p:nvPr/>
        </p:nvGrpSpPr>
        <p:grpSpPr>
          <a:xfrm>
            <a:off x="1522271" y="1539041"/>
            <a:ext cx="709474" cy="1008030"/>
            <a:chOff x="1768821" y="3361108"/>
            <a:chExt cx="278739" cy="339073"/>
          </a:xfrm>
        </p:grpSpPr>
        <p:sp>
          <p:nvSpPr>
            <p:cNvPr id="11712" name="Google Shape;11712;p45"/>
            <p:cNvSpPr/>
            <p:nvPr/>
          </p:nvSpPr>
          <p:spPr>
            <a:xfrm>
              <a:off x="1784374" y="3549744"/>
              <a:ext cx="32218" cy="21564"/>
            </a:xfrm>
            <a:custGeom>
              <a:rect b="b" l="l" r="r" t="t"/>
              <a:pathLst>
                <a:path extrusionOk="0" h="678" w="1013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3" name="Google Shape;11713;p45"/>
            <p:cNvSpPr/>
            <p:nvPr/>
          </p:nvSpPr>
          <p:spPr>
            <a:xfrm>
              <a:off x="1998326" y="3551652"/>
              <a:ext cx="32218" cy="21532"/>
            </a:xfrm>
            <a:custGeom>
              <a:rect b="b" l="l" r="r" t="t"/>
              <a:pathLst>
                <a:path extrusionOk="0" h="677" w="1013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4" name="Google Shape;11714;p45"/>
            <p:cNvSpPr/>
            <p:nvPr/>
          </p:nvSpPr>
          <p:spPr>
            <a:xfrm>
              <a:off x="1826007" y="3466383"/>
              <a:ext cx="142041" cy="233799"/>
            </a:xfrm>
            <a:custGeom>
              <a:rect b="b" l="l" r="r" t="t"/>
              <a:pathLst>
                <a:path extrusionOk="0" h="7351" w="4466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5" name="Google Shape;11715;p45"/>
            <p:cNvSpPr/>
            <p:nvPr/>
          </p:nvSpPr>
          <p:spPr>
            <a:xfrm>
              <a:off x="1820345" y="3409706"/>
              <a:ext cx="177631" cy="144236"/>
            </a:xfrm>
            <a:custGeom>
              <a:rect b="b" l="l" r="r" t="t"/>
              <a:pathLst>
                <a:path extrusionOk="0" h="4535" w="5585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6" name="Google Shape;11716;p45"/>
            <p:cNvSpPr/>
            <p:nvPr/>
          </p:nvSpPr>
          <p:spPr>
            <a:xfrm>
              <a:off x="1904406" y="3361108"/>
              <a:ext cx="10241" cy="32982"/>
            </a:xfrm>
            <a:custGeom>
              <a:rect b="b" l="l" r="r" t="t"/>
              <a:pathLst>
                <a:path extrusionOk="0" h="1037" w="32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7" name="Google Shape;11717;p45"/>
            <p:cNvSpPr/>
            <p:nvPr/>
          </p:nvSpPr>
          <p:spPr>
            <a:xfrm>
              <a:off x="1836248" y="3378219"/>
              <a:ext cx="23504" cy="29865"/>
            </a:xfrm>
            <a:custGeom>
              <a:rect b="b" l="l" r="r" t="t"/>
              <a:pathLst>
                <a:path extrusionOk="0" h="939" w="739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8" name="Google Shape;11718;p45"/>
            <p:cNvSpPr/>
            <p:nvPr/>
          </p:nvSpPr>
          <p:spPr>
            <a:xfrm>
              <a:off x="1787014" y="3427072"/>
              <a:ext cx="31073" cy="21691"/>
            </a:xfrm>
            <a:custGeom>
              <a:rect b="b" l="l" r="r" t="t"/>
              <a:pathLst>
                <a:path extrusionOk="0" h="682" w="977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9" name="Google Shape;11719;p45"/>
            <p:cNvSpPr/>
            <p:nvPr/>
          </p:nvSpPr>
          <p:spPr>
            <a:xfrm>
              <a:off x="1768821" y="3494021"/>
              <a:ext cx="33363" cy="10623"/>
            </a:xfrm>
            <a:custGeom>
              <a:rect b="b" l="l" r="r" t="t"/>
              <a:pathLst>
                <a:path extrusionOk="0" h="334" w="1049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0" name="Google Shape;11720;p45"/>
            <p:cNvSpPr/>
            <p:nvPr/>
          </p:nvSpPr>
          <p:spPr>
            <a:xfrm>
              <a:off x="2014610" y="3495930"/>
              <a:ext cx="32950" cy="10623"/>
            </a:xfrm>
            <a:custGeom>
              <a:rect b="b" l="l" r="r" t="t"/>
              <a:pathLst>
                <a:path extrusionOk="0" h="334" w="1036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1" name="Google Shape;11721;p45"/>
            <p:cNvSpPr/>
            <p:nvPr/>
          </p:nvSpPr>
          <p:spPr>
            <a:xfrm>
              <a:off x="1999439" y="3428948"/>
              <a:ext cx="31105" cy="21882"/>
            </a:xfrm>
            <a:custGeom>
              <a:rect b="b" l="l" r="r" t="t"/>
              <a:pathLst>
                <a:path extrusionOk="0" h="688" w="978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2" name="Google Shape;11722;p45"/>
            <p:cNvSpPr/>
            <p:nvPr/>
          </p:nvSpPr>
          <p:spPr>
            <a:xfrm>
              <a:off x="1958156" y="3379269"/>
              <a:ext cx="23917" cy="29579"/>
            </a:xfrm>
            <a:custGeom>
              <a:rect b="b" l="l" r="r" t="t"/>
              <a:pathLst>
                <a:path extrusionOk="0" h="930" w="752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23" name="Google Shape;11723;p45"/>
          <p:cNvGrpSpPr/>
          <p:nvPr/>
        </p:nvGrpSpPr>
        <p:grpSpPr>
          <a:xfrm>
            <a:off x="4202696" y="1619949"/>
            <a:ext cx="987093" cy="870271"/>
            <a:chOff x="5355784" y="3834547"/>
            <a:chExt cx="299019" cy="297905"/>
          </a:xfrm>
        </p:grpSpPr>
        <p:sp>
          <p:nvSpPr>
            <p:cNvPr id="11724" name="Google Shape;11724;p45"/>
            <p:cNvSpPr/>
            <p:nvPr/>
          </p:nvSpPr>
          <p:spPr>
            <a:xfrm>
              <a:off x="5355784" y="3834547"/>
              <a:ext cx="299019" cy="297905"/>
            </a:xfrm>
            <a:custGeom>
              <a:rect b="b" l="l" r="r" t="t"/>
              <a:pathLst>
                <a:path extrusionOk="0" h="9360" w="9395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5" name="Google Shape;11725;p45"/>
            <p:cNvSpPr/>
            <p:nvPr/>
          </p:nvSpPr>
          <p:spPr>
            <a:xfrm>
              <a:off x="5455054" y="3854280"/>
              <a:ext cx="179666" cy="171296"/>
            </a:xfrm>
            <a:custGeom>
              <a:rect b="b" l="l" r="r" t="t"/>
              <a:pathLst>
                <a:path extrusionOk="0" h="5382" w="5645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6" name="Google Shape;11726;p45"/>
            <p:cNvSpPr/>
            <p:nvPr/>
          </p:nvSpPr>
          <p:spPr>
            <a:xfrm>
              <a:off x="5508110" y="3886490"/>
              <a:ext cx="81510" cy="99302"/>
            </a:xfrm>
            <a:custGeom>
              <a:rect b="b" l="l" r="r" t="t"/>
              <a:pathLst>
                <a:path extrusionOk="0" h="3120" w="2561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7" name="Google Shape;11727;p45"/>
            <p:cNvSpPr/>
            <p:nvPr/>
          </p:nvSpPr>
          <p:spPr>
            <a:xfrm>
              <a:off x="5554706" y="3945530"/>
              <a:ext cx="98952" cy="98251"/>
            </a:xfrm>
            <a:custGeom>
              <a:rect b="b" l="l" r="r" t="t"/>
              <a:pathLst>
                <a:path extrusionOk="0" h="3087" w="3109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1" name="Shape 1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2" name="Google Shape;11732;p46"/>
          <p:cNvSpPr txBox="1"/>
          <p:nvPr>
            <p:ph type="title"/>
          </p:nvPr>
        </p:nvSpPr>
        <p:spPr>
          <a:xfrm>
            <a:off x="679350" y="288700"/>
            <a:ext cx="503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variables finales</a:t>
            </a:r>
            <a:endParaRPr/>
          </a:p>
        </p:txBody>
      </p:sp>
      <p:sp>
        <p:nvSpPr>
          <p:cNvPr id="11733" name="Google Shape;11733;p46"/>
          <p:cNvSpPr txBox="1"/>
          <p:nvPr>
            <p:ph idx="1" type="subTitle"/>
          </p:nvPr>
        </p:nvSpPr>
        <p:spPr>
          <a:xfrm>
            <a:off x="521000" y="1502725"/>
            <a:ext cx="3026100" cy="3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60621"/>
              </a:buClr>
              <a:buSzPts val="1650"/>
              <a:buChar char="●"/>
            </a:pPr>
            <a:r>
              <a:rPr lang="en" sz="1650">
                <a:solidFill>
                  <a:srgbClr val="060621"/>
                </a:solidFill>
              </a:rPr>
              <a:t>Región </a:t>
            </a:r>
            <a:endParaRPr sz="1650">
              <a:solidFill>
                <a:srgbClr val="06062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60621"/>
              </a:buClr>
              <a:buSzPts val="1650"/>
              <a:buChar char="●"/>
            </a:pPr>
            <a:r>
              <a:rPr lang="en" sz="1650">
                <a:solidFill>
                  <a:srgbClr val="060621"/>
                </a:solidFill>
              </a:rPr>
              <a:t>Aglomerado</a:t>
            </a:r>
            <a:endParaRPr sz="1650">
              <a:solidFill>
                <a:srgbClr val="06062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60621"/>
              </a:buClr>
              <a:buSzPts val="1650"/>
              <a:buChar char="●"/>
            </a:pPr>
            <a:r>
              <a:rPr lang="en" sz="1650">
                <a:solidFill>
                  <a:srgbClr val="060621"/>
                </a:solidFill>
              </a:rPr>
              <a:t>Estado civil</a:t>
            </a:r>
            <a:endParaRPr sz="1650">
              <a:solidFill>
                <a:srgbClr val="06062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60621"/>
              </a:buClr>
              <a:buSzPts val="1650"/>
              <a:buChar char="●"/>
            </a:pPr>
            <a:r>
              <a:rPr lang="en" sz="1650">
                <a:solidFill>
                  <a:srgbClr val="060621"/>
                </a:solidFill>
              </a:rPr>
              <a:t>Obra social </a:t>
            </a:r>
            <a:endParaRPr sz="1650">
              <a:solidFill>
                <a:srgbClr val="06062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60621"/>
              </a:buClr>
              <a:buSzPts val="1650"/>
              <a:buChar char="●"/>
            </a:pPr>
            <a:r>
              <a:rPr lang="en" sz="1650">
                <a:solidFill>
                  <a:srgbClr val="060621"/>
                </a:solidFill>
              </a:rPr>
              <a:t>Lugar Nacimiento</a:t>
            </a:r>
            <a:endParaRPr sz="1650">
              <a:solidFill>
                <a:srgbClr val="06062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60621"/>
              </a:buClr>
              <a:buSzPts val="1650"/>
              <a:buChar char="●"/>
            </a:pPr>
            <a:r>
              <a:rPr lang="en" sz="1650">
                <a:solidFill>
                  <a:srgbClr val="060621"/>
                </a:solidFill>
              </a:rPr>
              <a:t>Intensidad laboral</a:t>
            </a:r>
            <a:endParaRPr sz="1650">
              <a:solidFill>
                <a:srgbClr val="06062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60621"/>
              </a:buClr>
              <a:buSzPts val="1650"/>
              <a:buChar char="●"/>
            </a:pPr>
            <a:r>
              <a:rPr lang="en" sz="1650">
                <a:solidFill>
                  <a:srgbClr val="060621"/>
                </a:solidFill>
              </a:rPr>
              <a:t>Tipo De Empleo</a:t>
            </a:r>
            <a:endParaRPr sz="1650">
              <a:solidFill>
                <a:srgbClr val="06062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60621"/>
              </a:buClr>
              <a:buSzPts val="1650"/>
              <a:buChar char="●"/>
            </a:pPr>
            <a:r>
              <a:rPr lang="en" sz="1650">
                <a:solidFill>
                  <a:srgbClr val="060621"/>
                </a:solidFill>
              </a:rPr>
              <a:t>Turno Trabajo</a:t>
            </a:r>
            <a:r>
              <a:rPr lang="en" sz="1650">
                <a:solidFill>
                  <a:srgbClr val="060621"/>
                </a:solidFill>
              </a:rPr>
              <a:t> </a:t>
            </a:r>
            <a:endParaRPr sz="1650">
              <a:solidFill>
                <a:srgbClr val="06062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60621"/>
              </a:buClr>
              <a:buSzPts val="1650"/>
              <a:buChar char="●"/>
            </a:pPr>
            <a:r>
              <a:rPr lang="en" sz="1650">
                <a:solidFill>
                  <a:srgbClr val="060621"/>
                </a:solidFill>
              </a:rPr>
              <a:t>Método pago</a:t>
            </a:r>
            <a:endParaRPr sz="1650">
              <a:solidFill>
                <a:srgbClr val="06062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60621"/>
              </a:buClr>
              <a:buSzPts val="1650"/>
              <a:buChar char="●"/>
            </a:pPr>
            <a:r>
              <a:rPr lang="en" sz="1650">
                <a:solidFill>
                  <a:srgbClr val="060621"/>
                </a:solidFill>
              </a:rPr>
              <a:t>Sección</a:t>
            </a:r>
            <a:r>
              <a:rPr lang="en" sz="1650">
                <a:solidFill>
                  <a:srgbClr val="060621"/>
                </a:solidFill>
              </a:rPr>
              <a:t> </a:t>
            </a:r>
            <a:r>
              <a:rPr lang="en" sz="1650">
                <a:solidFill>
                  <a:srgbClr val="060621"/>
                </a:solidFill>
              </a:rPr>
              <a:t>laboral</a:t>
            </a:r>
            <a:endParaRPr sz="1650">
              <a:solidFill>
                <a:srgbClr val="060621"/>
              </a:solidFill>
            </a:endParaRPr>
          </a:p>
        </p:txBody>
      </p:sp>
      <p:sp>
        <p:nvSpPr>
          <p:cNvPr id="11734" name="Google Shape;11734;p46"/>
          <p:cNvSpPr txBox="1"/>
          <p:nvPr>
            <p:ph idx="2" type="subTitle"/>
          </p:nvPr>
        </p:nvSpPr>
        <p:spPr>
          <a:xfrm>
            <a:off x="3335400" y="1473150"/>
            <a:ext cx="3140700" cy="3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60621"/>
              </a:buClr>
              <a:buSzPts val="1650"/>
              <a:buChar char="●"/>
            </a:pPr>
            <a:r>
              <a:rPr lang="en" sz="1650">
                <a:solidFill>
                  <a:srgbClr val="060621"/>
                </a:solidFill>
              </a:rPr>
              <a:t>Sabe leer y escribir</a:t>
            </a:r>
            <a:endParaRPr sz="1650">
              <a:solidFill>
                <a:srgbClr val="06062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60621"/>
              </a:buClr>
              <a:buSzPts val="1650"/>
              <a:buChar char="●"/>
            </a:pPr>
            <a:r>
              <a:rPr lang="en" sz="1650">
                <a:solidFill>
                  <a:srgbClr val="060621"/>
                </a:solidFill>
              </a:rPr>
              <a:t>Tiene vacaciones pagas</a:t>
            </a:r>
            <a:endParaRPr sz="1650">
              <a:solidFill>
                <a:srgbClr val="06062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60621"/>
              </a:buClr>
              <a:buSzPts val="1650"/>
              <a:buChar char="●"/>
            </a:pPr>
            <a:r>
              <a:rPr lang="en" sz="1650">
                <a:solidFill>
                  <a:srgbClr val="060621"/>
                </a:solidFill>
              </a:rPr>
              <a:t>Tiene aguinaldo</a:t>
            </a:r>
            <a:endParaRPr sz="1650">
              <a:solidFill>
                <a:srgbClr val="06062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60621"/>
              </a:buClr>
              <a:buSzPts val="1650"/>
              <a:buChar char="●"/>
            </a:pPr>
            <a:r>
              <a:rPr lang="en" sz="1650">
                <a:solidFill>
                  <a:srgbClr val="060621"/>
                </a:solidFill>
              </a:rPr>
              <a:t>Tiene </a:t>
            </a:r>
            <a:r>
              <a:rPr lang="en" sz="1650">
                <a:solidFill>
                  <a:srgbClr val="060621"/>
                </a:solidFill>
              </a:rPr>
              <a:t>días</a:t>
            </a:r>
            <a:r>
              <a:rPr lang="en" sz="1650">
                <a:solidFill>
                  <a:srgbClr val="060621"/>
                </a:solidFill>
              </a:rPr>
              <a:t> por enfermedad</a:t>
            </a:r>
            <a:endParaRPr sz="1650">
              <a:solidFill>
                <a:srgbClr val="06062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60621"/>
              </a:buClr>
              <a:buSzPts val="1650"/>
              <a:buChar char="●"/>
            </a:pPr>
            <a:r>
              <a:rPr lang="en" sz="1650">
                <a:solidFill>
                  <a:srgbClr val="060621"/>
                </a:solidFill>
              </a:rPr>
              <a:t>Tiene obra social</a:t>
            </a:r>
            <a:endParaRPr sz="1650">
              <a:solidFill>
                <a:srgbClr val="06062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60621"/>
              </a:buClr>
              <a:buSzPts val="1650"/>
              <a:buChar char="●"/>
            </a:pPr>
            <a:r>
              <a:rPr lang="en" sz="1650">
                <a:solidFill>
                  <a:srgbClr val="060621"/>
                </a:solidFill>
              </a:rPr>
              <a:t>Tiene descuento jubilatorio</a:t>
            </a:r>
            <a:endParaRPr sz="1650">
              <a:solidFill>
                <a:srgbClr val="06062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60621"/>
              </a:buClr>
              <a:buSzPts val="1650"/>
              <a:buChar char="●"/>
            </a:pPr>
            <a:r>
              <a:rPr lang="en" sz="1650">
                <a:solidFill>
                  <a:srgbClr val="060621"/>
                </a:solidFill>
              </a:rPr>
              <a:t>Aporta a su </a:t>
            </a:r>
            <a:r>
              <a:rPr lang="en" sz="1650">
                <a:solidFill>
                  <a:srgbClr val="060621"/>
                </a:solidFill>
              </a:rPr>
              <a:t>jubilación</a:t>
            </a:r>
            <a:endParaRPr sz="1650">
              <a:solidFill>
                <a:srgbClr val="0606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060621"/>
              </a:solidFill>
            </a:endParaRPr>
          </a:p>
        </p:txBody>
      </p:sp>
      <p:sp>
        <p:nvSpPr>
          <p:cNvPr id="11735" name="Google Shape;11735;p46"/>
          <p:cNvSpPr txBox="1"/>
          <p:nvPr>
            <p:ph idx="3" type="subTitle"/>
          </p:nvPr>
        </p:nvSpPr>
        <p:spPr>
          <a:xfrm>
            <a:off x="6330350" y="1526800"/>
            <a:ext cx="2461500" cy="9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60621"/>
              </a:buClr>
              <a:buSzPts val="1650"/>
              <a:buChar char="●"/>
            </a:pPr>
            <a:r>
              <a:rPr lang="en" sz="1650">
                <a:solidFill>
                  <a:srgbClr val="060621"/>
                </a:solidFill>
              </a:rPr>
              <a:t>Sexo</a:t>
            </a:r>
            <a:endParaRPr sz="1650">
              <a:solidFill>
                <a:srgbClr val="06062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60621"/>
              </a:buClr>
              <a:buSzPts val="1650"/>
              <a:buChar char="●"/>
            </a:pPr>
            <a:r>
              <a:rPr lang="en" sz="1650">
                <a:solidFill>
                  <a:srgbClr val="060621"/>
                </a:solidFill>
              </a:rPr>
              <a:t>Edad</a:t>
            </a:r>
            <a:endParaRPr sz="1650">
              <a:solidFill>
                <a:srgbClr val="06062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60621"/>
              </a:buClr>
              <a:buSzPts val="1650"/>
              <a:buChar char="●"/>
            </a:pPr>
            <a:r>
              <a:rPr lang="en" sz="1650">
                <a:solidFill>
                  <a:srgbClr val="060621"/>
                </a:solidFill>
              </a:rPr>
              <a:t>Nivel Educativo</a:t>
            </a:r>
            <a:endParaRPr sz="1650">
              <a:solidFill>
                <a:srgbClr val="0606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060621"/>
              </a:solidFill>
            </a:endParaRPr>
          </a:p>
        </p:txBody>
      </p:sp>
      <p:sp>
        <p:nvSpPr>
          <p:cNvPr id="11736" name="Google Shape;11736;p46"/>
          <p:cNvSpPr txBox="1"/>
          <p:nvPr>
            <p:ph idx="4" type="subTitle"/>
          </p:nvPr>
        </p:nvSpPr>
        <p:spPr>
          <a:xfrm>
            <a:off x="679350" y="977088"/>
            <a:ext cx="24615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Categóricos </a:t>
            </a:r>
            <a:endParaRPr/>
          </a:p>
        </p:txBody>
      </p:sp>
      <p:sp>
        <p:nvSpPr>
          <p:cNvPr id="11737" name="Google Shape;11737;p46"/>
          <p:cNvSpPr txBox="1"/>
          <p:nvPr>
            <p:ph idx="5" type="subTitle"/>
          </p:nvPr>
        </p:nvSpPr>
        <p:spPr>
          <a:xfrm>
            <a:off x="3577727" y="977088"/>
            <a:ext cx="24615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Encuestas </a:t>
            </a:r>
            <a:r>
              <a:rPr lang="en"/>
              <a:t>sí</a:t>
            </a:r>
            <a:r>
              <a:rPr lang="en"/>
              <a:t>/no</a:t>
            </a:r>
            <a:endParaRPr/>
          </a:p>
        </p:txBody>
      </p:sp>
      <p:sp>
        <p:nvSpPr>
          <p:cNvPr id="11738" name="Google Shape;11738;p46"/>
          <p:cNvSpPr txBox="1"/>
          <p:nvPr>
            <p:ph idx="6" type="subTitle"/>
          </p:nvPr>
        </p:nvSpPr>
        <p:spPr>
          <a:xfrm>
            <a:off x="6476100" y="1053550"/>
            <a:ext cx="24615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Numericas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2" name="Shape 1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3" name="Google Shape;11743;p47"/>
          <p:cNvSpPr txBox="1"/>
          <p:nvPr>
            <p:ph type="title"/>
          </p:nvPr>
        </p:nvSpPr>
        <p:spPr>
          <a:xfrm>
            <a:off x="1383425" y="2502200"/>
            <a:ext cx="55128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Preparación</a:t>
            </a:r>
            <a:r>
              <a:rPr lang="en" sz="6000"/>
              <a:t> de los Datos 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4" name="Google Shape;11744;p47"/>
          <p:cNvSpPr txBox="1"/>
          <p:nvPr>
            <p:ph idx="2" type="title"/>
          </p:nvPr>
        </p:nvSpPr>
        <p:spPr>
          <a:xfrm>
            <a:off x="1383425" y="1557700"/>
            <a:ext cx="16521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1745" name="Google Shape;11745;p47"/>
          <p:cNvGrpSpPr/>
          <p:nvPr/>
        </p:nvGrpSpPr>
        <p:grpSpPr>
          <a:xfrm>
            <a:off x="6508163" y="-44396"/>
            <a:ext cx="1352388" cy="5187901"/>
            <a:chOff x="6508163" y="-44396"/>
            <a:chExt cx="1352388" cy="5187901"/>
          </a:xfrm>
        </p:grpSpPr>
        <p:sp>
          <p:nvSpPr>
            <p:cNvPr id="11746" name="Google Shape;11746;p47"/>
            <p:cNvSpPr/>
            <p:nvPr/>
          </p:nvSpPr>
          <p:spPr>
            <a:xfrm rot="10800000">
              <a:off x="6645851" y="3926400"/>
              <a:ext cx="1214700" cy="1217106"/>
            </a:xfrm>
            <a:custGeom>
              <a:rect b="b" l="l" r="r" t="t"/>
              <a:pathLst>
                <a:path extrusionOk="0" h="3774" w="3774">
                  <a:moveTo>
                    <a:pt x="37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47" name="Google Shape;11747;p47"/>
            <p:cNvGrpSpPr/>
            <p:nvPr/>
          </p:nvGrpSpPr>
          <p:grpSpPr>
            <a:xfrm flipH="1" rot="10800000">
              <a:off x="6508163" y="-44396"/>
              <a:ext cx="1341760" cy="1338908"/>
              <a:chOff x="4221163" y="2586038"/>
              <a:chExt cx="746127" cy="744541"/>
            </a:xfrm>
          </p:grpSpPr>
          <p:sp>
            <p:nvSpPr>
              <p:cNvPr id="11748" name="Google Shape;11748;p47"/>
              <p:cNvSpPr/>
              <p:nvPr/>
            </p:nvSpPr>
            <p:spPr>
              <a:xfrm>
                <a:off x="4221163" y="2586038"/>
                <a:ext cx="746124" cy="744541"/>
              </a:xfrm>
              <a:custGeom>
                <a:rect b="b" l="l" r="r" t="t"/>
                <a:pathLst>
                  <a:path extrusionOk="0" h="3459" w="3459">
                    <a:moveTo>
                      <a:pt x="0" y="3459"/>
                    </a:moveTo>
                    <a:cubicBezTo>
                      <a:pt x="76" y="3459"/>
                      <a:pt x="76" y="3459"/>
                      <a:pt x="76" y="3459"/>
                    </a:cubicBezTo>
                    <a:cubicBezTo>
                      <a:pt x="76" y="1594"/>
                      <a:pt x="1594" y="76"/>
                      <a:pt x="3459" y="76"/>
                    </a:cubicBezTo>
                    <a:cubicBezTo>
                      <a:pt x="3459" y="0"/>
                      <a:pt x="3459" y="0"/>
                      <a:pt x="3459" y="0"/>
                    </a:cubicBezTo>
                    <a:cubicBezTo>
                      <a:pt x="1552" y="0"/>
                      <a:pt x="0" y="1552"/>
                      <a:pt x="0" y="3459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9" name="Google Shape;11749;p47"/>
              <p:cNvSpPr/>
              <p:nvPr/>
            </p:nvSpPr>
            <p:spPr>
              <a:xfrm>
                <a:off x="4292600" y="2655888"/>
                <a:ext cx="674686" cy="674686"/>
              </a:xfrm>
              <a:custGeom>
                <a:rect b="b" l="l" r="r" t="t"/>
                <a:pathLst>
                  <a:path extrusionOk="0" h="3128" w="3128">
                    <a:moveTo>
                      <a:pt x="0" y="3128"/>
                    </a:moveTo>
                    <a:cubicBezTo>
                      <a:pt x="76" y="3128"/>
                      <a:pt x="76" y="3128"/>
                      <a:pt x="76" y="3128"/>
                    </a:cubicBezTo>
                    <a:cubicBezTo>
                      <a:pt x="76" y="1445"/>
                      <a:pt x="1445" y="76"/>
                      <a:pt x="3128" y="76"/>
                    </a:cubicBezTo>
                    <a:cubicBezTo>
                      <a:pt x="3128" y="0"/>
                      <a:pt x="3128" y="0"/>
                      <a:pt x="3128" y="0"/>
                    </a:cubicBezTo>
                    <a:cubicBezTo>
                      <a:pt x="1403" y="0"/>
                      <a:pt x="0" y="1403"/>
                      <a:pt x="0" y="312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0" name="Google Shape;11750;p47"/>
              <p:cNvSpPr/>
              <p:nvPr/>
            </p:nvSpPr>
            <p:spPr>
              <a:xfrm>
                <a:off x="4359275" y="2724150"/>
                <a:ext cx="608014" cy="606423"/>
              </a:xfrm>
              <a:custGeom>
                <a:rect b="b" l="l" r="r" t="t"/>
                <a:pathLst>
                  <a:path extrusionOk="0" h="2817" w="2817">
                    <a:moveTo>
                      <a:pt x="0" y="2817"/>
                    </a:moveTo>
                    <a:cubicBezTo>
                      <a:pt x="76" y="2817"/>
                      <a:pt x="76" y="2817"/>
                      <a:pt x="76" y="2817"/>
                    </a:cubicBezTo>
                    <a:cubicBezTo>
                      <a:pt x="76" y="1305"/>
                      <a:pt x="1305" y="76"/>
                      <a:pt x="2817" y="76"/>
                    </a:cubicBezTo>
                    <a:cubicBezTo>
                      <a:pt x="2817" y="0"/>
                      <a:pt x="2817" y="0"/>
                      <a:pt x="2817" y="0"/>
                    </a:cubicBezTo>
                    <a:cubicBezTo>
                      <a:pt x="1263" y="0"/>
                      <a:pt x="0" y="1263"/>
                      <a:pt x="0" y="2817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1" name="Google Shape;11751;p47"/>
              <p:cNvSpPr/>
              <p:nvPr/>
            </p:nvSpPr>
            <p:spPr>
              <a:xfrm>
                <a:off x="4422775" y="2787650"/>
                <a:ext cx="544511" cy="542923"/>
              </a:xfrm>
              <a:custGeom>
                <a:rect b="b" l="l" r="r" t="t"/>
                <a:pathLst>
                  <a:path extrusionOk="0" h="2521" w="2521">
                    <a:moveTo>
                      <a:pt x="0" y="2521"/>
                    </a:moveTo>
                    <a:cubicBezTo>
                      <a:pt x="76" y="2521"/>
                      <a:pt x="76" y="2521"/>
                      <a:pt x="76" y="2521"/>
                    </a:cubicBezTo>
                    <a:cubicBezTo>
                      <a:pt x="76" y="1173"/>
                      <a:pt x="1173" y="76"/>
                      <a:pt x="2521" y="76"/>
                    </a:cubicBezTo>
                    <a:cubicBezTo>
                      <a:pt x="2521" y="0"/>
                      <a:pt x="2521" y="0"/>
                      <a:pt x="2521" y="0"/>
                    </a:cubicBezTo>
                    <a:cubicBezTo>
                      <a:pt x="1131" y="0"/>
                      <a:pt x="0" y="1131"/>
                      <a:pt x="0" y="252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2" name="Google Shape;11752;p47"/>
              <p:cNvSpPr/>
              <p:nvPr/>
            </p:nvSpPr>
            <p:spPr>
              <a:xfrm>
                <a:off x="4487863" y="2852738"/>
                <a:ext cx="479426" cy="477835"/>
              </a:xfrm>
              <a:custGeom>
                <a:rect b="b" l="l" r="r" t="t"/>
                <a:pathLst>
                  <a:path extrusionOk="0" h="2218" w="2218">
                    <a:moveTo>
                      <a:pt x="0" y="2218"/>
                    </a:moveTo>
                    <a:cubicBezTo>
                      <a:pt x="76" y="2218"/>
                      <a:pt x="76" y="2218"/>
                      <a:pt x="76" y="2218"/>
                    </a:cubicBezTo>
                    <a:cubicBezTo>
                      <a:pt x="76" y="1037"/>
                      <a:pt x="1037" y="76"/>
                      <a:pt x="2218" y="76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995" y="0"/>
                      <a:pt x="0" y="995"/>
                      <a:pt x="0" y="221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3" name="Google Shape;11753;p47"/>
              <p:cNvSpPr/>
              <p:nvPr/>
            </p:nvSpPr>
            <p:spPr>
              <a:xfrm>
                <a:off x="4546600" y="2911475"/>
                <a:ext cx="420686" cy="419100"/>
              </a:xfrm>
              <a:custGeom>
                <a:rect b="b" l="l" r="r" t="t"/>
                <a:pathLst>
                  <a:path extrusionOk="0" h="1946" w="1946">
                    <a:moveTo>
                      <a:pt x="0" y="1946"/>
                    </a:moveTo>
                    <a:cubicBezTo>
                      <a:pt x="76" y="1946"/>
                      <a:pt x="76" y="1946"/>
                      <a:pt x="76" y="1946"/>
                    </a:cubicBezTo>
                    <a:cubicBezTo>
                      <a:pt x="76" y="915"/>
                      <a:pt x="915" y="76"/>
                      <a:pt x="1946" y="76"/>
                    </a:cubicBezTo>
                    <a:cubicBezTo>
                      <a:pt x="1946" y="0"/>
                      <a:pt x="1946" y="0"/>
                      <a:pt x="1946" y="0"/>
                    </a:cubicBezTo>
                    <a:cubicBezTo>
                      <a:pt x="873" y="0"/>
                      <a:pt x="0" y="873"/>
                      <a:pt x="0" y="1946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4" name="Google Shape;11754;p47"/>
              <p:cNvSpPr/>
              <p:nvPr/>
            </p:nvSpPr>
            <p:spPr>
              <a:xfrm>
                <a:off x="4610100" y="2974975"/>
                <a:ext cx="357186" cy="355601"/>
              </a:xfrm>
              <a:custGeom>
                <a:rect b="b" l="l" r="r" t="t"/>
                <a:pathLst>
                  <a:path extrusionOk="0" h="1651" w="1651">
                    <a:moveTo>
                      <a:pt x="0" y="1651"/>
                    </a:moveTo>
                    <a:cubicBezTo>
                      <a:pt x="76" y="1651"/>
                      <a:pt x="76" y="1651"/>
                      <a:pt x="76" y="1651"/>
                    </a:cubicBezTo>
                    <a:cubicBezTo>
                      <a:pt x="76" y="782"/>
                      <a:pt x="783" y="76"/>
                      <a:pt x="1651" y="76"/>
                    </a:cubicBezTo>
                    <a:cubicBezTo>
                      <a:pt x="1651" y="0"/>
                      <a:pt x="1651" y="0"/>
                      <a:pt x="1651" y="0"/>
                    </a:cubicBezTo>
                    <a:cubicBezTo>
                      <a:pt x="741" y="0"/>
                      <a:pt x="0" y="740"/>
                      <a:pt x="0" y="165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5" name="Google Shape;11755;p47"/>
              <p:cNvSpPr/>
              <p:nvPr/>
            </p:nvSpPr>
            <p:spPr>
              <a:xfrm>
                <a:off x="4672013" y="3036888"/>
                <a:ext cx="295274" cy="293689"/>
              </a:xfrm>
              <a:custGeom>
                <a:rect b="b" l="l" r="r" t="t"/>
                <a:pathLst>
                  <a:path extrusionOk="0" h="1363" w="1363">
                    <a:moveTo>
                      <a:pt x="0" y="1363"/>
                    </a:moveTo>
                    <a:cubicBezTo>
                      <a:pt x="77" y="1363"/>
                      <a:pt x="77" y="1363"/>
                      <a:pt x="77" y="1363"/>
                    </a:cubicBezTo>
                    <a:cubicBezTo>
                      <a:pt x="77" y="653"/>
                      <a:pt x="654" y="77"/>
                      <a:pt x="1363" y="77"/>
                    </a:cubicBezTo>
                    <a:cubicBezTo>
                      <a:pt x="1363" y="0"/>
                      <a:pt x="1363" y="0"/>
                      <a:pt x="1363" y="0"/>
                    </a:cubicBezTo>
                    <a:cubicBezTo>
                      <a:pt x="612" y="0"/>
                      <a:pt x="0" y="611"/>
                      <a:pt x="0" y="1363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6" name="Google Shape;11756;p47"/>
              <p:cNvSpPr/>
              <p:nvPr/>
            </p:nvSpPr>
            <p:spPr>
              <a:xfrm>
                <a:off x="4743450" y="3108325"/>
                <a:ext cx="223838" cy="222249"/>
              </a:xfrm>
              <a:custGeom>
                <a:rect b="b" l="l" r="r" t="t"/>
                <a:pathLst>
                  <a:path extrusionOk="0" h="1032" w="1032">
                    <a:moveTo>
                      <a:pt x="0" y="1032"/>
                    </a:moveTo>
                    <a:cubicBezTo>
                      <a:pt x="76" y="1032"/>
                      <a:pt x="76" y="1032"/>
                      <a:pt x="76" y="1032"/>
                    </a:cubicBezTo>
                    <a:cubicBezTo>
                      <a:pt x="76" y="505"/>
                      <a:pt x="505" y="76"/>
                      <a:pt x="1032" y="76"/>
                    </a:cubicBezTo>
                    <a:cubicBezTo>
                      <a:pt x="1032" y="0"/>
                      <a:pt x="1032" y="0"/>
                      <a:pt x="1032" y="0"/>
                    </a:cubicBezTo>
                    <a:cubicBezTo>
                      <a:pt x="463" y="0"/>
                      <a:pt x="0" y="463"/>
                      <a:pt x="0" y="1032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0" name="Shape 1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1" name="Google Shape;11761;p48"/>
          <p:cNvSpPr txBox="1"/>
          <p:nvPr>
            <p:ph type="title"/>
          </p:nvPr>
        </p:nvSpPr>
        <p:spPr>
          <a:xfrm>
            <a:off x="0" y="112475"/>
            <a:ext cx="704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Distribución</a:t>
            </a:r>
            <a:r>
              <a:rPr lang="en"/>
              <a:t> de ingresos no </a:t>
            </a:r>
            <a:r>
              <a:rPr lang="en"/>
              <a:t>simétrica</a:t>
            </a:r>
            <a:r>
              <a:rPr lang="en"/>
              <a:t>: </a:t>
            </a:r>
            <a:endParaRPr/>
          </a:p>
        </p:txBody>
      </p:sp>
      <p:pic>
        <p:nvPicPr>
          <p:cNvPr id="11762" name="Google Shape;117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100" y="796025"/>
            <a:ext cx="6617830" cy="42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6" name="Shape 1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7" name="Google Shape;11767;p49"/>
          <p:cNvSpPr txBox="1"/>
          <p:nvPr>
            <p:ph type="title"/>
          </p:nvPr>
        </p:nvSpPr>
        <p:spPr>
          <a:xfrm>
            <a:off x="365275" y="201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Tomamos el log10 de los ingresos y…</a:t>
            </a:r>
            <a:endParaRPr/>
          </a:p>
        </p:txBody>
      </p:sp>
      <p:sp>
        <p:nvSpPr>
          <p:cNvPr id="11768" name="Google Shape;11768;p49"/>
          <p:cNvSpPr txBox="1"/>
          <p:nvPr/>
        </p:nvSpPr>
        <p:spPr>
          <a:xfrm>
            <a:off x="5919475" y="1271125"/>
            <a:ext cx="2675400" cy="14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Nuevo target: </a:t>
            </a:r>
            <a:endParaRPr sz="2000" u="sng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Ingreso con log10 (P21_log) </a:t>
            </a:r>
            <a:endParaRPr sz="2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1769" name="Google Shape;117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750" y="929376"/>
            <a:ext cx="5576351" cy="359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3" name="Shape 1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4" name="Google Shape;11774;p50"/>
          <p:cNvSpPr txBox="1"/>
          <p:nvPr>
            <p:ph idx="4294967295" type="title"/>
          </p:nvPr>
        </p:nvSpPr>
        <p:spPr>
          <a:xfrm>
            <a:off x="668275" y="238100"/>
            <a:ext cx="120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11775" name="Google Shape;117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7025"/>
            <a:ext cx="4637973" cy="356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6" name="Google Shape;1177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975" y="937025"/>
            <a:ext cx="4244750" cy="401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0" name="Shape 1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1" name="Google Shape;11781;p51"/>
          <p:cNvSpPr txBox="1"/>
          <p:nvPr>
            <p:ph type="title"/>
          </p:nvPr>
        </p:nvSpPr>
        <p:spPr>
          <a:xfrm>
            <a:off x="1383425" y="2502200"/>
            <a:ext cx="55128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Modelos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2" name="Google Shape;11782;p51"/>
          <p:cNvSpPr txBox="1"/>
          <p:nvPr>
            <p:ph idx="2" type="title"/>
          </p:nvPr>
        </p:nvSpPr>
        <p:spPr>
          <a:xfrm>
            <a:off x="1383425" y="1520750"/>
            <a:ext cx="16521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1783" name="Google Shape;11783;p51"/>
          <p:cNvGrpSpPr/>
          <p:nvPr/>
        </p:nvGrpSpPr>
        <p:grpSpPr>
          <a:xfrm>
            <a:off x="6508163" y="-44396"/>
            <a:ext cx="1352388" cy="5187901"/>
            <a:chOff x="6508163" y="-44396"/>
            <a:chExt cx="1352388" cy="5187901"/>
          </a:xfrm>
        </p:grpSpPr>
        <p:sp>
          <p:nvSpPr>
            <p:cNvPr id="11784" name="Google Shape;11784;p51"/>
            <p:cNvSpPr/>
            <p:nvPr/>
          </p:nvSpPr>
          <p:spPr>
            <a:xfrm rot="10800000">
              <a:off x="6645851" y="3926400"/>
              <a:ext cx="1214700" cy="1217106"/>
            </a:xfrm>
            <a:custGeom>
              <a:rect b="b" l="l" r="r" t="t"/>
              <a:pathLst>
                <a:path extrusionOk="0" h="3774" w="3774">
                  <a:moveTo>
                    <a:pt x="37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85" name="Google Shape;11785;p51"/>
            <p:cNvGrpSpPr/>
            <p:nvPr/>
          </p:nvGrpSpPr>
          <p:grpSpPr>
            <a:xfrm flipH="1" rot="10800000">
              <a:off x="6508163" y="-44396"/>
              <a:ext cx="1341760" cy="1338908"/>
              <a:chOff x="4221163" y="2586038"/>
              <a:chExt cx="746127" cy="744541"/>
            </a:xfrm>
          </p:grpSpPr>
          <p:sp>
            <p:nvSpPr>
              <p:cNvPr id="11786" name="Google Shape;11786;p51"/>
              <p:cNvSpPr/>
              <p:nvPr/>
            </p:nvSpPr>
            <p:spPr>
              <a:xfrm>
                <a:off x="4221163" y="2586038"/>
                <a:ext cx="746124" cy="744541"/>
              </a:xfrm>
              <a:custGeom>
                <a:rect b="b" l="l" r="r" t="t"/>
                <a:pathLst>
                  <a:path extrusionOk="0" h="3459" w="3459">
                    <a:moveTo>
                      <a:pt x="0" y="3459"/>
                    </a:moveTo>
                    <a:cubicBezTo>
                      <a:pt x="76" y="3459"/>
                      <a:pt x="76" y="3459"/>
                      <a:pt x="76" y="3459"/>
                    </a:cubicBezTo>
                    <a:cubicBezTo>
                      <a:pt x="76" y="1594"/>
                      <a:pt x="1594" y="76"/>
                      <a:pt x="3459" y="76"/>
                    </a:cubicBezTo>
                    <a:cubicBezTo>
                      <a:pt x="3459" y="0"/>
                      <a:pt x="3459" y="0"/>
                      <a:pt x="3459" y="0"/>
                    </a:cubicBezTo>
                    <a:cubicBezTo>
                      <a:pt x="1552" y="0"/>
                      <a:pt x="0" y="1552"/>
                      <a:pt x="0" y="3459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7" name="Google Shape;11787;p51"/>
              <p:cNvSpPr/>
              <p:nvPr/>
            </p:nvSpPr>
            <p:spPr>
              <a:xfrm>
                <a:off x="4292600" y="2655888"/>
                <a:ext cx="674686" cy="674686"/>
              </a:xfrm>
              <a:custGeom>
                <a:rect b="b" l="l" r="r" t="t"/>
                <a:pathLst>
                  <a:path extrusionOk="0" h="3128" w="3128">
                    <a:moveTo>
                      <a:pt x="0" y="3128"/>
                    </a:moveTo>
                    <a:cubicBezTo>
                      <a:pt x="76" y="3128"/>
                      <a:pt x="76" y="3128"/>
                      <a:pt x="76" y="3128"/>
                    </a:cubicBezTo>
                    <a:cubicBezTo>
                      <a:pt x="76" y="1445"/>
                      <a:pt x="1445" y="76"/>
                      <a:pt x="3128" y="76"/>
                    </a:cubicBezTo>
                    <a:cubicBezTo>
                      <a:pt x="3128" y="0"/>
                      <a:pt x="3128" y="0"/>
                      <a:pt x="3128" y="0"/>
                    </a:cubicBezTo>
                    <a:cubicBezTo>
                      <a:pt x="1403" y="0"/>
                      <a:pt x="0" y="1403"/>
                      <a:pt x="0" y="312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8" name="Google Shape;11788;p51"/>
              <p:cNvSpPr/>
              <p:nvPr/>
            </p:nvSpPr>
            <p:spPr>
              <a:xfrm>
                <a:off x="4359275" y="2724150"/>
                <a:ext cx="608014" cy="606423"/>
              </a:xfrm>
              <a:custGeom>
                <a:rect b="b" l="l" r="r" t="t"/>
                <a:pathLst>
                  <a:path extrusionOk="0" h="2817" w="2817">
                    <a:moveTo>
                      <a:pt x="0" y="2817"/>
                    </a:moveTo>
                    <a:cubicBezTo>
                      <a:pt x="76" y="2817"/>
                      <a:pt x="76" y="2817"/>
                      <a:pt x="76" y="2817"/>
                    </a:cubicBezTo>
                    <a:cubicBezTo>
                      <a:pt x="76" y="1305"/>
                      <a:pt x="1305" y="76"/>
                      <a:pt x="2817" y="76"/>
                    </a:cubicBezTo>
                    <a:cubicBezTo>
                      <a:pt x="2817" y="0"/>
                      <a:pt x="2817" y="0"/>
                      <a:pt x="2817" y="0"/>
                    </a:cubicBezTo>
                    <a:cubicBezTo>
                      <a:pt x="1263" y="0"/>
                      <a:pt x="0" y="1263"/>
                      <a:pt x="0" y="2817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9" name="Google Shape;11789;p51"/>
              <p:cNvSpPr/>
              <p:nvPr/>
            </p:nvSpPr>
            <p:spPr>
              <a:xfrm>
                <a:off x="4422775" y="2787650"/>
                <a:ext cx="544511" cy="542923"/>
              </a:xfrm>
              <a:custGeom>
                <a:rect b="b" l="l" r="r" t="t"/>
                <a:pathLst>
                  <a:path extrusionOk="0" h="2521" w="2521">
                    <a:moveTo>
                      <a:pt x="0" y="2521"/>
                    </a:moveTo>
                    <a:cubicBezTo>
                      <a:pt x="76" y="2521"/>
                      <a:pt x="76" y="2521"/>
                      <a:pt x="76" y="2521"/>
                    </a:cubicBezTo>
                    <a:cubicBezTo>
                      <a:pt x="76" y="1173"/>
                      <a:pt x="1173" y="76"/>
                      <a:pt x="2521" y="76"/>
                    </a:cubicBezTo>
                    <a:cubicBezTo>
                      <a:pt x="2521" y="0"/>
                      <a:pt x="2521" y="0"/>
                      <a:pt x="2521" y="0"/>
                    </a:cubicBezTo>
                    <a:cubicBezTo>
                      <a:pt x="1131" y="0"/>
                      <a:pt x="0" y="1131"/>
                      <a:pt x="0" y="252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0" name="Google Shape;11790;p51"/>
              <p:cNvSpPr/>
              <p:nvPr/>
            </p:nvSpPr>
            <p:spPr>
              <a:xfrm>
                <a:off x="4487863" y="2852738"/>
                <a:ext cx="479426" cy="477835"/>
              </a:xfrm>
              <a:custGeom>
                <a:rect b="b" l="l" r="r" t="t"/>
                <a:pathLst>
                  <a:path extrusionOk="0" h="2218" w="2218">
                    <a:moveTo>
                      <a:pt x="0" y="2218"/>
                    </a:moveTo>
                    <a:cubicBezTo>
                      <a:pt x="76" y="2218"/>
                      <a:pt x="76" y="2218"/>
                      <a:pt x="76" y="2218"/>
                    </a:cubicBezTo>
                    <a:cubicBezTo>
                      <a:pt x="76" y="1037"/>
                      <a:pt x="1037" y="76"/>
                      <a:pt x="2218" y="76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995" y="0"/>
                      <a:pt x="0" y="995"/>
                      <a:pt x="0" y="221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1" name="Google Shape;11791;p51"/>
              <p:cNvSpPr/>
              <p:nvPr/>
            </p:nvSpPr>
            <p:spPr>
              <a:xfrm>
                <a:off x="4546600" y="2911475"/>
                <a:ext cx="420686" cy="419100"/>
              </a:xfrm>
              <a:custGeom>
                <a:rect b="b" l="l" r="r" t="t"/>
                <a:pathLst>
                  <a:path extrusionOk="0" h="1946" w="1946">
                    <a:moveTo>
                      <a:pt x="0" y="1946"/>
                    </a:moveTo>
                    <a:cubicBezTo>
                      <a:pt x="76" y="1946"/>
                      <a:pt x="76" y="1946"/>
                      <a:pt x="76" y="1946"/>
                    </a:cubicBezTo>
                    <a:cubicBezTo>
                      <a:pt x="76" y="915"/>
                      <a:pt x="915" y="76"/>
                      <a:pt x="1946" y="76"/>
                    </a:cubicBezTo>
                    <a:cubicBezTo>
                      <a:pt x="1946" y="0"/>
                      <a:pt x="1946" y="0"/>
                      <a:pt x="1946" y="0"/>
                    </a:cubicBezTo>
                    <a:cubicBezTo>
                      <a:pt x="873" y="0"/>
                      <a:pt x="0" y="873"/>
                      <a:pt x="0" y="1946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2" name="Google Shape;11792;p51"/>
              <p:cNvSpPr/>
              <p:nvPr/>
            </p:nvSpPr>
            <p:spPr>
              <a:xfrm>
                <a:off x="4610100" y="2974975"/>
                <a:ext cx="357186" cy="355601"/>
              </a:xfrm>
              <a:custGeom>
                <a:rect b="b" l="l" r="r" t="t"/>
                <a:pathLst>
                  <a:path extrusionOk="0" h="1651" w="1651">
                    <a:moveTo>
                      <a:pt x="0" y="1651"/>
                    </a:moveTo>
                    <a:cubicBezTo>
                      <a:pt x="76" y="1651"/>
                      <a:pt x="76" y="1651"/>
                      <a:pt x="76" y="1651"/>
                    </a:cubicBezTo>
                    <a:cubicBezTo>
                      <a:pt x="76" y="782"/>
                      <a:pt x="783" y="76"/>
                      <a:pt x="1651" y="76"/>
                    </a:cubicBezTo>
                    <a:cubicBezTo>
                      <a:pt x="1651" y="0"/>
                      <a:pt x="1651" y="0"/>
                      <a:pt x="1651" y="0"/>
                    </a:cubicBezTo>
                    <a:cubicBezTo>
                      <a:pt x="741" y="0"/>
                      <a:pt x="0" y="740"/>
                      <a:pt x="0" y="165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3" name="Google Shape;11793;p51"/>
              <p:cNvSpPr/>
              <p:nvPr/>
            </p:nvSpPr>
            <p:spPr>
              <a:xfrm>
                <a:off x="4672013" y="3036888"/>
                <a:ext cx="295274" cy="293689"/>
              </a:xfrm>
              <a:custGeom>
                <a:rect b="b" l="l" r="r" t="t"/>
                <a:pathLst>
                  <a:path extrusionOk="0" h="1363" w="1363">
                    <a:moveTo>
                      <a:pt x="0" y="1363"/>
                    </a:moveTo>
                    <a:cubicBezTo>
                      <a:pt x="77" y="1363"/>
                      <a:pt x="77" y="1363"/>
                      <a:pt x="77" y="1363"/>
                    </a:cubicBezTo>
                    <a:cubicBezTo>
                      <a:pt x="77" y="653"/>
                      <a:pt x="654" y="77"/>
                      <a:pt x="1363" y="77"/>
                    </a:cubicBezTo>
                    <a:cubicBezTo>
                      <a:pt x="1363" y="0"/>
                      <a:pt x="1363" y="0"/>
                      <a:pt x="1363" y="0"/>
                    </a:cubicBezTo>
                    <a:cubicBezTo>
                      <a:pt x="612" y="0"/>
                      <a:pt x="0" y="611"/>
                      <a:pt x="0" y="1363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4" name="Google Shape;11794;p51"/>
              <p:cNvSpPr/>
              <p:nvPr/>
            </p:nvSpPr>
            <p:spPr>
              <a:xfrm>
                <a:off x="4743450" y="3108325"/>
                <a:ext cx="223838" cy="222249"/>
              </a:xfrm>
              <a:custGeom>
                <a:rect b="b" l="l" r="r" t="t"/>
                <a:pathLst>
                  <a:path extrusionOk="0" h="1032" w="1032">
                    <a:moveTo>
                      <a:pt x="0" y="1032"/>
                    </a:moveTo>
                    <a:cubicBezTo>
                      <a:pt x="76" y="1032"/>
                      <a:pt x="76" y="1032"/>
                      <a:pt x="76" y="1032"/>
                    </a:cubicBezTo>
                    <a:cubicBezTo>
                      <a:pt x="76" y="505"/>
                      <a:pt x="505" y="76"/>
                      <a:pt x="1032" y="76"/>
                    </a:cubicBezTo>
                    <a:cubicBezTo>
                      <a:pt x="1032" y="0"/>
                      <a:pt x="1032" y="0"/>
                      <a:pt x="1032" y="0"/>
                    </a:cubicBezTo>
                    <a:cubicBezTo>
                      <a:pt x="463" y="0"/>
                      <a:pt x="0" y="463"/>
                      <a:pt x="0" y="1032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8" name="Shape 1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9" name="Google Shape;11799;p52"/>
          <p:cNvSpPr txBox="1"/>
          <p:nvPr>
            <p:ph type="title"/>
          </p:nvPr>
        </p:nvSpPr>
        <p:spPr>
          <a:xfrm>
            <a:off x="720000" y="125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 modelo regresión lineal: </a:t>
            </a:r>
            <a:endParaRPr/>
          </a:p>
        </p:txBody>
      </p:sp>
      <p:sp>
        <p:nvSpPr>
          <p:cNvPr id="11800" name="Google Shape;11800;p52"/>
          <p:cNvSpPr txBox="1"/>
          <p:nvPr/>
        </p:nvSpPr>
        <p:spPr>
          <a:xfrm>
            <a:off x="600200" y="494325"/>
            <a:ext cx="31821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Features: </a:t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us Jakarta Sans"/>
              <a:buChar char="●"/>
            </a:pP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Sexo</a:t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us Jakarta Sans"/>
              <a:buChar char="●"/>
            </a:pP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Edad</a:t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us Jakarta Sans"/>
              <a:buChar char="●"/>
            </a:pP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Nivel educativo </a:t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aphicFrame>
        <p:nvGraphicFramePr>
          <p:cNvPr id="11801" name="Google Shape;11801;p52"/>
          <p:cNvGraphicFramePr/>
          <p:nvPr/>
        </p:nvGraphicFramePr>
        <p:xfrm>
          <a:off x="990350" y="1905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{74349A97-F263-4787-ADE3-ED08B32F4D17}</a:tableStyleId>
              </a:tblPr>
              <a:tblGrid>
                <a:gridCol w="1813525"/>
                <a:gridCol w="470075"/>
              </a:tblGrid>
              <a:tr h="34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Nivel educativo</a:t>
                      </a:r>
                      <a:endParaRPr b="1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04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Sin instruccion</a:t>
                      </a:r>
                      <a:endParaRPr sz="11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4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Primario incompleto</a:t>
                      </a:r>
                      <a:endParaRPr sz="11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4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Primario completo</a:t>
                      </a:r>
                      <a:endParaRPr sz="11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3</a:t>
                      </a:r>
                      <a:endParaRPr sz="1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4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Secundario incompleto</a:t>
                      </a:r>
                      <a:endParaRPr sz="11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4</a:t>
                      </a:r>
                      <a:endParaRPr sz="1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4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Secundario completo</a:t>
                      </a:r>
                      <a:endParaRPr sz="11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5</a:t>
                      </a:r>
                      <a:endParaRPr sz="1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Superior universitario incompleto</a:t>
                      </a:r>
                      <a:endParaRPr sz="11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6</a:t>
                      </a:r>
                      <a:endParaRPr sz="1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Superior universitario completo</a:t>
                      </a:r>
                      <a:endParaRPr sz="11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7</a:t>
                      </a:r>
                      <a:endParaRPr sz="1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02" name="Google Shape;11802;p52"/>
          <p:cNvGraphicFramePr/>
          <p:nvPr/>
        </p:nvGraphicFramePr>
        <p:xfrm>
          <a:off x="3584275" y="199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{74349A97-F263-4787-ADE3-ED08B32F4D17}</a:tableStyleId>
              </a:tblPr>
              <a:tblGrid>
                <a:gridCol w="2641950"/>
                <a:gridCol w="2641950"/>
              </a:tblGrid>
              <a:tr h="40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Score</a:t>
                      </a:r>
                      <a:endParaRPr sz="17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0.07</a:t>
                      </a:r>
                      <a:endParaRPr sz="17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MSE</a:t>
                      </a:r>
                      <a:endParaRPr sz="17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0.085 </a:t>
                      </a:r>
                      <a:endParaRPr sz="17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Intercept </a:t>
                      </a:r>
                      <a:endParaRPr sz="17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4.64</a:t>
                      </a:r>
                      <a:endParaRPr sz="16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Salario Intercept</a:t>
                      </a:r>
                      <a:endParaRPr sz="17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$44.500</a:t>
                      </a:r>
                      <a:endParaRPr sz="16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6" name="Shape 1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7" name="Google Shape;118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6775" y="645200"/>
            <a:ext cx="4633575" cy="371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8" name="Google Shape;1180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275" y="645199"/>
            <a:ext cx="4894725" cy="38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7" name="Shape 1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8" name="Google Shape;11398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Índice </a:t>
            </a:r>
            <a:endParaRPr sz="3300"/>
          </a:p>
        </p:txBody>
      </p:sp>
      <p:sp>
        <p:nvSpPr>
          <p:cNvPr id="11399" name="Google Shape;11399;p36"/>
          <p:cNvSpPr txBox="1"/>
          <p:nvPr>
            <p:ph idx="2" type="title"/>
          </p:nvPr>
        </p:nvSpPr>
        <p:spPr>
          <a:xfrm>
            <a:off x="720000" y="1515495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01</a:t>
            </a:r>
            <a:endParaRPr sz="3300"/>
          </a:p>
        </p:txBody>
      </p:sp>
      <p:sp>
        <p:nvSpPr>
          <p:cNvPr id="11400" name="Google Shape;11400;p36"/>
          <p:cNvSpPr txBox="1"/>
          <p:nvPr>
            <p:ph idx="3" type="title"/>
          </p:nvPr>
        </p:nvSpPr>
        <p:spPr>
          <a:xfrm>
            <a:off x="720000" y="3188366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04</a:t>
            </a:r>
            <a:endParaRPr sz="3300"/>
          </a:p>
        </p:txBody>
      </p:sp>
      <p:sp>
        <p:nvSpPr>
          <p:cNvPr id="11401" name="Google Shape;11401;p36"/>
          <p:cNvSpPr txBox="1"/>
          <p:nvPr>
            <p:ph idx="4" type="title"/>
          </p:nvPr>
        </p:nvSpPr>
        <p:spPr>
          <a:xfrm>
            <a:off x="3419271" y="1515495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02</a:t>
            </a:r>
            <a:endParaRPr sz="3300"/>
          </a:p>
        </p:txBody>
      </p:sp>
      <p:sp>
        <p:nvSpPr>
          <p:cNvPr id="11402" name="Google Shape;11402;p36"/>
          <p:cNvSpPr txBox="1"/>
          <p:nvPr>
            <p:ph idx="5" type="title"/>
          </p:nvPr>
        </p:nvSpPr>
        <p:spPr>
          <a:xfrm>
            <a:off x="3419271" y="3188366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05</a:t>
            </a:r>
            <a:endParaRPr sz="3300"/>
          </a:p>
        </p:txBody>
      </p:sp>
      <p:sp>
        <p:nvSpPr>
          <p:cNvPr id="11403" name="Google Shape;11403;p36"/>
          <p:cNvSpPr txBox="1"/>
          <p:nvPr>
            <p:ph idx="6" type="title"/>
          </p:nvPr>
        </p:nvSpPr>
        <p:spPr>
          <a:xfrm>
            <a:off x="6118549" y="1515495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03</a:t>
            </a:r>
            <a:endParaRPr sz="3300"/>
          </a:p>
        </p:txBody>
      </p:sp>
      <p:sp>
        <p:nvSpPr>
          <p:cNvPr id="11404" name="Google Shape;11404;p36"/>
          <p:cNvSpPr txBox="1"/>
          <p:nvPr>
            <p:ph idx="7" type="title"/>
          </p:nvPr>
        </p:nvSpPr>
        <p:spPr>
          <a:xfrm>
            <a:off x="6118549" y="3188366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06</a:t>
            </a:r>
            <a:endParaRPr sz="3300"/>
          </a:p>
        </p:txBody>
      </p:sp>
      <p:sp>
        <p:nvSpPr>
          <p:cNvPr id="11405" name="Google Shape;11405;p36"/>
          <p:cNvSpPr txBox="1"/>
          <p:nvPr>
            <p:ph idx="1" type="subTitle"/>
          </p:nvPr>
        </p:nvSpPr>
        <p:spPr>
          <a:xfrm>
            <a:off x="720000" y="1984575"/>
            <a:ext cx="2273100" cy="7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Presentación EPH y dataset</a:t>
            </a:r>
            <a:endParaRPr sz="2300"/>
          </a:p>
        </p:txBody>
      </p:sp>
      <p:sp>
        <p:nvSpPr>
          <p:cNvPr id="11406" name="Google Shape;11406;p36"/>
          <p:cNvSpPr txBox="1"/>
          <p:nvPr>
            <p:ph idx="8" type="subTitle"/>
          </p:nvPr>
        </p:nvSpPr>
        <p:spPr>
          <a:xfrm>
            <a:off x="3345375" y="1947918"/>
            <a:ext cx="2305500" cy="7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Elección del problema</a:t>
            </a:r>
            <a:endParaRPr sz="2300"/>
          </a:p>
        </p:txBody>
      </p:sp>
      <p:sp>
        <p:nvSpPr>
          <p:cNvPr id="11407" name="Google Shape;11407;p36"/>
          <p:cNvSpPr txBox="1"/>
          <p:nvPr>
            <p:ph idx="9" type="subTitle"/>
          </p:nvPr>
        </p:nvSpPr>
        <p:spPr>
          <a:xfrm>
            <a:off x="6069650" y="1984575"/>
            <a:ext cx="2443800" cy="9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EDA y </a:t>
            </a:r>
            <a:r>
              <a:rPr lang="en" sz="2300"/>
              <a:t>preparación</a:t>
            </a:r>
            <a:r>
              <a:rPr lang="en" sz="2300"/>
              <a:t> de los datos </a:t>
            </a:r>
            <a:endParaRPr sz="2300"/>
          </a:p>
        </p:txBody>
      </p:sp>
      <p:sp>
        <p:nvSpPr>
          <p:cNvPr id="11408" name="Google Shape;11408;p36"/>
          <p:cNvSpPr txBox="1"/>
          <p:nvPr>
            <p:ph idx="13" type="subTitle"/>
          </p:nvPr>
        </p:nvSpPr>
        <p:spPr>
          <a:xfrm>
            <a:off x="720000" y="365752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Modelos </a:t>
            </a:r>
            <a:endParaRPr sz="2300"/>
          </a:p>
        </p:txBody>
      </p:sp>
      <p:sp>
        <p:nvSpPr>
          <p:cNvPr id="11409" name="Google Shape;11409;p36"/>
          <p:cNvSpPr txBox="1"/>
          <p:nvPr>
            <p:ph idx="14" type="subTitle"/>
          </p:nvPr>
        </p:nvSpPr>
        <p:spPr>
          <a:xfrm>
            <a:off x="3419271" y="365752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Resultados </a:t>
            </a:r>
            <a:endParaRPr sz="2300"/>
          </a:p>
        </p:txBody>
      </p:sp>
      <p:sp>
        <p:nvSpPr>
          <p:cNvPr id="11410" name="Google Shape;11410;p36"/>
          <p:cNvSpPr txBox="1"/>
          <p:nvPr>
            <p:ph idx="15" type="subTitle"/>
          </p:nvPr>
        </p:nvSpPr>
        <p:spPr>
          <a:xfrm>
            <a:off x="6118549" y="37536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Conclusiones y discusión </a:t>
            </a:r>
            <a:endParaRPr sz="2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2" name="Shape 1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3" name="Google Shape;118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150" y="514550"/>
            <a:ext cx="7408249" cy="393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7" name="Shape 1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8" name="Google Shape;11818;p55"/>
          <p:cNvSpPr txBox="1"/>
          <p:nvPr>
            <p:ph type="title"/>
          </p:nvPr>
        </p:nvSpPr>
        <p:spPr>
          <a:xfrm>
            <a:off x="720000" y="348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Segundo Modelo: </a:t>
            </a:r>
            <a:endParaRPr/>
          </a:p>
        </p:txBody>
      </p:sp>
      <p:sp>
        <p:nvSpPr>
          <p:cNvPr id="11819" name="Google Shape;11819;p55"/>
          <p:cNvSpPr txBox="1"/>
          <p:nvPr/>
        </p:nvSpPr>
        <p:spPr>
          <a:xfrm flipH="1">
            <a:off x="1390498" y="1334925"/>
            <a:ext cx="1387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03249"/>
                </a:solidFill>
                <a:latin typeface="Commissioner"/>
                <a:ea typeface="Commissioner"/>
                <a:cs typeface="Commissioner"/>
                <a:sym typeface="Commissioner"/>
              </a:rPr>
              <a:t>OHE </a:t>
            </a:r>
            <a:endParaRPr b="1" sz="2000">
              <a:solidFill>
                <a:srgbClr val="103249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820" name="Google Shape;11820;p55"/>
          <p:cNvSpPr txBox="1"/>
          <p:nvPr/>
        </p:nvSpPr>
        <p:spPr>
          <a:xfrm flipH="1">
            <a:off x="1253688" y="1621429"/>
            <a:ext cx="16614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0324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Para variables categóricas</a:t>
            </a:r>
            <a:endParaRPr sz="1200">
              <a:solidFill>
                <a:srgbClr val="103249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821" name="Google Shape;11821;p55"/>
          <p:cNvSpPr txBox="1"/>
          <p:nvPr/>
        </p:nvSpPr>
        <p:spPr>
          <a:xfrm flipH="1">
            <a:off x="2894559" y="1528331"/>
            <a:ext cx="1387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Lasso</a:t>
            </a:r>
            <a:endParaRPr sz="1200">
              <a:solidFill>
                <a:srgbClr val="103249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822" name="Google Shape;11822;p55"/>
          <p:cNvSpPr txBox="1"/>
          <p:nvPr/>
        </p:nvSpPr>
        <p:spPr>
          <a:xfrm flipH="1">
            <a:off x="4398625" y="1370760"/>
            <a:ext cx="1387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03249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823" name="Google Shape;11823;p55"/>
          <p:cNvSpPr txBox="1"/>
          <p:nvPr/>
        </p:nvSpPr>
        <p:spPr>
          <a:xfrm flipH="1">
            <a:off x="375575" y="3441026"/>
            <a:ext cx="1461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03249"/>
                </a:solidFill>
                <a:latin typeface="Commissioner"/>
                <a:ea typeface="Commissioner"/>
                <a:cs typeface="Commissioner"/>
                <a:sym typeface="Commissioner"/>
              </a:rPr>
              <a:t> Selección de features</a:t>
            </a:r>
            <a:endParaRPr b="1" sz="2000">
              <a:solidFill>
                <a:srgbClr val="103249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824" name="Google Shape;11824;p55"/>
          <p:cNvSpPr txBox="1"/>
          <p:nvPr/>
        </p:nvSpPr>
        <p:spPr>
          <a:xfrm flipH="1">
            <a:off x="2114058" y="3200217"/>
            <a:ext cx="1461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03249"/>
                </a:solidFill>
                <a:latin typeface="Commissioner"/>
                <a:ea typeface="Commissioner"/>
                <a:cs typeface="Commissioner"/>
                <a:sym typeface="Commissioner"/>
              </a:rPr>
              <a:t>Modelo regresión lineal </a:t>
            </a:r>
            <a:endParaRPr b="1" sz="2000">
              <a:solidFill>
                <a:srgbClr val="103249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825" name="Google Shape;11825;p55"/>
          <p:cNvSpPr txBox="1"/>
          <p:nvPr/>
        </p:nvSpPr>
        <p:spPr>
          <a:xfrm flipH="1">
            <a:off x="3646593" y="3076780"/>
            <a:ext cx="1387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03249"/>
                </a:solidFill>
                <a:latin typeface="Commissioner"/>
                <a:ea typeface="Commissioner"/>
                <a:cs typeface="Commissioner"/>
                <a:sym typeface="Commissioner"/>
              </a:rPr>
              <a:t>Lasso CV</a:t>
            </a:r>
            <a:endParaRPr b="1" sz="2000">
              <a:solidFill>
                <a:srgbClr val="103249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826" name="Google Shape;11826;p55"/>
          <p:cNvSpPr txBox="1"/>
          <p:nvPr/>
        </p:nvSpPr>
        <p:spPr>
          <a:xfrm flipH="1">
            <a:off x="3646607" y="3441021"/>
            <a:ext cx="1387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0324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Para obtener el mejor alpha</a:t>
            </a:r>
            <a:endParaRPr sz="1200">
              <a:solidFill>
                <a:srgbClr val="103249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11827" name="Google Shape;11827;p55"/>
          <p:cNvCxnSpPr>
            <a:stCxn id="11828" idx="6"/>
            <a:endCxn id="11829" idx="2"/>
          </p:cNvCxnSpPr>
          <p:nvPr/>
        </p:nvCxnSpPr>
        <p:spPr>
          <a:xfrm>
            <a:off x="1574071" y="2641174"/>
            <a:ext cx="268500" cy="48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28" name="Google Shape;11828;p55"/>
          <p:cNvSpPr/>
          <p:nvPr/>
        </p:nvSpPr>
        <p:spPr>
          <a:xfrm>
            <a:off x="638671" y="2123974"/>
            <a:ext cx="935400" cy="10344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29" name="Google Shape;11829;p55"/>
          <p:cNvSpPr/>
          <p:nvPr/>
        </p:nvSpPr>
        <p:spPr>
          <a:xfrm>
            <a:off x="1842631" y="2386965"/>
            <a:ext cx="483300" cy="5181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30" name="Google Shape;11830;p55"/>
          <p:cNvSpPr/>
          <p:nvPr/>
        </p:nvSpPr>
        <p:spPr>
          <a:xfrm>
            <a:off x="2594662" y="2386965"/>
            <a:ext cx="483300" cy="5181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31" name="Google Shape;11831;p55"/>
          <p:cNvSpPr/>
          <p:nvPr/>
        </p:nvSpPr>
        <p:spPr>
          <a:xfrm>
            <a:off x="3346694" y="2386965"/>
            <a:ext cx="483300" cy="5181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32" name="Google Shape;11832;p55"/>
          <p:cNvSpPr/>
          <p:nvPr/>
        </p:nvSpPr>
        <p:spPr>
          <a:xfrm>
            <a:off x="4098726" y="2386965"/>
            <a:ext cx="483300" cy="5181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833" name="Google Shape;11833;p55"/>
          <p:cNvCxnSpPr>
            <a:stCxn id="11828" idx="4"/>
            <a:endCxn id="11823" idx="0"/>
          </p:cNvCxnSpPr>
          <p:nvPr/>
        </p:nvCxnSpPr>
        <p:spPr>
          <a:xfrm>
            <a:off x="1106371" y="3158374"/>
            <a:ext cx="0" cy="2826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34" name="Google Shape;11834;p55"/>
          <p:cNvCxnSpPr>
            <a:stCxn id="11820" idx="2"/>
            <a:endCxn id="11829" idx="0"/>
          </p:cNvCxnSpPr>
          <p:nvPr/>
        </p:nvCxnSpPr>
        <p:spPr>
          <a:xfrm>
            <a:off x="2084388" y="2091829"/>
            <a:ext cx="0" cy="2952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35" name="Google Shape;11835;p55"/>
          <p:cNvCxnSpPr>
            <a:stCxn id="11821" idx="2"/>
            <a:endCxn id="11831" idx="0"/>
          </p:cNvCxnSpPr>
          <p:nvPr/>
        </p:nvCxnSpPr>
        <p:spPr>
          <a:xfrm>
            <a:off x="3588459" y="1914131"/>
            <a:ext cx="0" cy="4728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36" name="Google Shape;11836;p55"/>
          <p:cNvCxnSpPr>
            <a:stCxn id="11830" idx="4"/>
            <a:endCxn id="11824" idx="0"/>
          </p:cNvCxnSpPr>
          <p:nvPr/>
        </p:nvCxnSpPr>
        <p:spPr>
          <a:xfrm>
            <a:off x="2836312" y="2905065"/>
            <a:ext cx="8400" cy="2952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37" name="Google Shape;11837;p55"/>
          <p:cNvCxnSpPr>
            <a:stCxn id="11832" idx="4"/>
            <a:endCxn id="11825" idx="0"/>
          </p:cNvCxnSpPr>
          <p:nvPr/>
        </p:nvCxnSpPr>
        <p:spPr>
          <a:xfrm>
            <a:off x="4340376" y="2905065"/>
            <a:ext cx="0" cy="1716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38" name="Google Shape;11838;p55"/>
          <p:cNvCxnSpPr>
            <a:stCxn id="11829" idx="6"/>
            <a:endCxn id="11830" idx="2"/>
          </p:cNvCxnSpPr>
          <p:nvPr/>
        </p:nvCxnSpPr>
        <p:spPr>
          <a:xfrm>
            <a:off x="2325931" y="2646015"/>
            <a:ext cx="268800" cy="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39" name="Google Shape;11839;p55"/>
          <p:cNvCxnSpPr>
            <a:stCxn id="11830" idx="6"/>
            <a:endCxn id="11831" idx="2"/>
          </p:cNvCxnSpPr>
          <p:nvPr/>
        </p:nvCxnSpPr>
        <p:spPr>
          <a:xfrm>
            <a:off x="3077962" y="2646015"/>
            <a:ext cx="268800" cy="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40" name="Google Shape;11840;p55"/>
          <p:cNvCxnSpPr>
            <a:stCxn id="11831" idx="6"/>
            <a:endCxn id="11832" idx="2"/>
          </p:cNvCxnSpPr>
          <p:nvPr/>
        </p:nvCxnSpPr>
        <p:spPr>
          <a:xfrm>
            <a:off x="3829994" y="2646015"/>
            <a:ext cx="268800" cy="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41" name="Google Shape;11841;p55"/>
          <p:cNvSpPr txBox="1"/>
          <p:nvPr/>
        </p:nvSpPr>
        <p:spPr>
          <a:xfrm>
            <a:off x="5424000" y="815625"/>
            <a:ext cx="30000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Features </a:t>
            </a:r>
            <a:r>
              <a:rPr b="1" lang="en" sz="2100">
                <a:latin typeface="Plus Jakarta Sans"/>
                <a:ea typeface="Plus Jakarta Sans"/>
                <a:cs typeface="Plus Jakarta Sans"/>
                <a:sym typeface="Plus Jakarta Sans"/>
              </a:rPr>
              <a:t>todos menos la región y aglomerado</a:t>
            </a: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</a:t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us Jakarta Sans"/>
              <a:buChar char="●"/>
            </a:pP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Categóricas</a:t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us Jakarta Sans"/>
              <a:buChar char="●"/>
            </a:pP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Numéricas</a:t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us Jakarta Sans"/>
              <a:buChar char="●"/>
            </a:pP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Preguntas Si/No</a:t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Total Features: 26 </a:t>
            </a:r>
            <a:endParaRPr sz="26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5" name="Shape 1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6" name="Google Shape;11846;p56"/>
          <p:cNvSpPr txBox="1"/>
          <p:nvPr>
            <p:ph type="title"/>
          </p:nvPr>
        </p:nvSpPr>
        <p:spPr>
          <a:xfrm>
            <a:off x="720000" y="348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Segundo Modelo: </a:t>
            </a:r>
            <a:endParaRPr/>
          </a:p>
        </p:txBody>
      </p:sp>
      <p:sp>
        <p:nvSpPr>
          <p:cNvPr id="11847" name="Google Shape;11847;p56"/>
          <p:cNvSpPr txBox="1"/>
          <p:nvPr/>
        </p:nvSpPr>
        <p:spPr>
          <a:xfrm flipH="1">
            <a:off x="1218823" y="1290100"/>
            <a:ext cx="1387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03249"/>
                </a:solidFill>
                <a:latin typeface="Commissioner"/>
                <a:ea typeface="Commissioner"/>
                <a:cs typeface="Commissioner"/>
                <a:sym typeface="Commissioner"/>
              </a:rPr>
              <a:t>OHE </a:t>
            </a:r>
            <a:endParaRPr b="1" sz="2000">
              <a:solidFill>
                <a:srgbClr val="103249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848" name="Google Shape;11848;p56"/>
          <p:cNvSpPr txBox="1"/>
          <p:nvPr/>
        </p:nvSpPr>
        <p:spPr>
          <a:xfrm flipH="1">
            <a:off x="1083138" y="1548692"/>
            <a:ext cx="16614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0324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Para variables categóricas</a:t>
            </a:r>
            <a:endParaRPr sz="1200">
              <a:solidFill>
                <a:srgbClr val="103249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849" name="Google Shape;11849;p56"/>
          <p:cNvSpPr txBox="1"/>
          <p:nvPr/>
        </p:nvSpPr>
        <p:spPr>
          <a:xfrm flipH="1">
            <a:off x="2894459" y="1528331"/>
            <a:ext cx="1387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Lasso</a:t>
            </a:r>
            <a:endParaRPr sz="1200">
              <a:solidFill>
                <a:srgbClr val="103249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850" name="Google Shape;11850;p56"/>
          <p:cNvSpPr txBox="1"/>
          <p:nvPr/>
        </p:nvSpPr>
        <p:spPr>
          <a:xfrm flipH="1">
            <a:off x="260600" y="3273001"/>
            <a:ext cx="1461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03249"/>
                </a:solidFill>
                <a:latin typeface="Commissioner"/>
                <a:ea typeface="Commissioner"/>
                <a:cs typeface="Commissioner"/>
                <a:sym typeface="Commissioner"/>
              </a:rPr>
              <a:t> Selección de features</a:t>
            </a:r>
            <a:endParaRPr b="1" sz="2000">
              <a:solidFill>
                <a:srgbClr val="103249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851" name="Google Shape;11851;p56"/>
          <p:cNvSpPr txBox="1"/>
          <p:nvPr/>
        </p:nvSpPr>
        <p:spPr>
          <a:xfrm flipH="1">
            <a:off x="2114058" y="3200217"/>
            <a:ext cx="1461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03249"/>
                </a:solidFill>
                <a:latin typeface="Commissioner"/>
                <a:ea typeface="Commissioner"/>
                <a:cs typeface="Commissioner"/>
                <a:sym typeface="Commissioner"/>
              </a:rPr>
              <a:t>Modelo regresión lineal </a:t>
            </a:r>
            <a:endParaRPr b="1" sz="2000">
              <a:solidFill>
                <a:srgbClr val="103249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852" name="Google Shape;11852;p56"/>
          <p:cNvSpPr txBox="1"/>
          <p:nvPr/>
        </p:nvSpPr>
        <p:spPr>
          <a:xfrm flipH="1">
            <a:off x="3646593" y="3076780"/>
            <a:ext cx="1387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03249"/>
                </a:solidFill>
                <a:latin typeface="Commissioner"/>
                <a:ea typeface="Commissioner"/>
                <a:cs typeface="Commissioner"/>
                <a:sym typeface="Commissioner"/>
              </a:rPr>
              <a:t>Lasso CV</a:t>
            </a:r>
            <a:endParaRPr b="1" sz="2000">
              <a:solidFill>
                <a:srgbClr val="103249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853" name="Google Shape;11853;p56"/>
          <p:cNvSpPr txBox="1"/>
          <p:nvPr/>
        </p:nvSpPr>
        <p:spPr>
          <a:xfrm flipH="1">
            <a:off x="3646607" y="3441021"/>
            <a:ext cx="1387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0324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Para obtener el mejor alpha</a:t>
            </a:r>
            <a:endParaRPr sz="1200">
              <a:solidFill>
                <a:srgbClr val="103249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11854" name="Google Shape;11854;p56"/>
          <p:cNvCxnSpPr>
            <a:stCxn id="11855" idx="6"/>
            <a:endCxn id="11856" idx="2"/>
          </p:cNvCxnSpPr>
          <p:nvPr/>
        </p:nvCxnSpPr>
        <p:spPr>
          <a:xfrm>
            <a:off x="1233056" y="2646027"/>
            <a:ext cx="213000" cy="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57" name="Google Shape;11857;p56"/>
          <p:cNvSpPr/>
          <p:nvPr/>
        </p:nvSpPr>
        <p:spPr>
          <a:xfrm>
            <a:off x="2594662" y="2386965"/>
            <a:ext cx="483300" cy="5181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58" name="Google Shape;11858;p56"/>
          <p:cNvSpPr/>
          <p:nvPr/>
        </p:nvSpPr>
        <p:spPr>
          <a:xfrm>
            <a:off x="3346694" y="2386965"/>
            <a:ext cx="483300" cy="5181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59" name="Google Shape;11859;p56"/>
          <p:cNvSpPr/>
          <p:nvPr/>
        </p:nvSpPr>
        <p:spPr>
          <a:xfrm>
            <a:off x="4098726" y="2386965"/>
            <a:ext cx="483300" cy="5181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860" name="Google Shape;11860;p56"/>
          <p:cNvCxnSpPr>
            <a:stCxn id="11855" idx="4"/>
            <a:endCxn id="11850" idx="0"/>
          </p:cNvCxnSpPr>
          <p:nvPr/>
        </p:nvCxnSpPr>
        <p:spPr>
          <a:xfrm>
            <a:off x="991406" y="2905077"/>
            <a:ext cx="0" cy="3678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1" name="Google Shape;11861;p56"/>
          <p:cNvCxnSpPr>
            <a:stCxn id="11848" idx="2"/>
            <a:endCxn id="11856" idx="0"/>
          </p:cNvCxnSpPr>
          <p:nvPr/>
        </p:nvCxnSpPr>
        <p:spPr>
          <a:xfrm>
            <a:off x="1913838" y="2019092"/>
            <a:ext cx="0" cy="1098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2" name="Google Shape;11862;p56"/>
          <p:cNvCxnSpPr>
            <a:stCxn id="11849" idx="2"/>
            <a:endCxn id="11858" idx="0"/>
          </p:cNvCxnSpPr>
          <p:nvPr/>
        </p:nvCxnSpPr>
        <p:spPr>
          <a:xfrm>
            <a:off x="3588359" y="1914131"/>
            <a:ext cx="0" cy="4728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3" name="Google Shape;11863;p56"/>
          <p:cNvCxnSpPr>
            <a:stCxn id="11857" idx="4"/>
            <a:endCxn id="11851" idx="0"/>
          </p:cNvCxnSpPr>
          <p:nvPr/>
        </p:nvCxnSpPr>
        <p:spPr>
          <a:xfrm>
            <a:off x="2836312" y="2905065"/>
            <a:ext cx="8400" cy="2952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4" name="Google Shape;11864;p56"/>
          <p:cNvCxnSpPr>
            <a:stCxn id="11859" idx="4"/>
            <a:endCxn id="11852" idx="0"/>
          </p:cNvCxnSpPr>
          <p:nvPr/>
        </p:nvCxnSpPr>
        <p:spPr>
          <a:xfrm>
            <a:off x="4340376" y="2905065"/>
            <a:ext cx="0" cy="1716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5" name="Google Shape;11865;p56"/>
          <p:cNvCxnSpPr>
            <a:stCxn id="11856" idx="6"/>
            <a:endCxn id="11857" idx="2"/>
          </p:cNvCxnSpPr>
          <p:nvPr/>
        </p:nvCxnSpPr>
        <p:spPr>
          <a:xfrm>
            <a:off x="2381546" y="2646149"/>
            <a:ext cx="213000" cy="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6" name="Google Shape;11866;p56"/>
          <p:cNvCxnSpPr>
            <a:stCxn id="11857" idx="6"/>
            <a:endCxn id="11858" idx="2"/>
          </p:cNvCxnSpPr>
          <p:nvPr/>
        </p:nvCxnSpPr>
        <p:spPr>
          <a:xfrm>
            <a:off x="3077962" y="2646015"/>
            <a:ext cx="268800" cy="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7" name="Google Shape;11867;p56"/>
          <p:cNvCxnSpPr>
            <a:stCxn id="11858" idx="6"/>
            <a:endCxn id="11859" idx="2"/>
          </p:cNvCxnSpPr>
          <p:nvPr/>
        </p:nvCxnSpPr>
        <p:spPr>
          <a:xfrm>
            <a:off x="3829994" y="2646015"/>
            <a:ext cx="268800" cy="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68" name="Google Shape;11868;p56"/>
          <p:cNvSpPr txBox="1"/>
          <p:nvPr/>
        </p:nvSpPr>
        <p:spPr>
          <a:xfrm>
            <a:off x="5602800" y="1164675"/>
            <a:ext cx="3000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Total Features con OHE : 81</a:t>
            </a:r>
            <a:endParaRPr sz="3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855" name="Google Shape;11855;p56"/>
          <p:cNvSpPr/>
          <p:nvPr/>
        </p:nvSpPr>
        <p:spPr>
          <a:xfrm>
            <a:off x="749756" y="2386977"/>
            <a:ext cx="483300" cy="5181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56" name="Google Shape;11856;p56"/>
          <p:cNvSpPr/>
          <p:nvPr/>
        </p:nvSpPr>
        <p:spPr>
          <a:xfrm>
            <a:off x="1446146" y="2128949"/>
            <a:ext cx="935400" cy="10344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2" name="Shape 1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3" name="Google Shape;11873;p57"/>
          <p:cNvSpPr txBox="1"/>
          <p:nvPr>
            <p:ph type="title"/>
          </p:nvPr>
        </p:nvSpPr>
        <p:spPr>
          <a:xfrm>
            <a:off x="720000" y="348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Segundo Modelo: </a:t>
            </a:r>
            <a:endParaRPr/>
          </a:p>
        </p:txBody>
      </p:sp>
      <p:sp>
        <p:nvSpPr>
          <p:cNvPr id="11874" name="Google Shape;11874;p57"/>
          <p:cNvSpPr txBox="1"/>
          <p:nvPr/>
        </p:nvSpPr>
        <p:spPr>
          <a:xfrm flipH="1">
            <a:off x="993798" y="1290100"/>
            <a:ext cx="1387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03249"/>
                </a:solidFill>
                <a:latin typeface="Commissioner"/>
                <a:ea typeface="Commissioner"/>
                <a:cs typeface="Commissioner"/>
                <a:sym typeface="Commissioner"/>
              </a:rPr>
              <a:t>OHE </a:t>
            </a:r>
            <a:endParaRPr b="1" sz="2000">
              <a:solidFill>
                <a:srgbClr val="103249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875" name="Google Shape;11875;p57"/>
          <p:cNvSpPr txBox="1"/>
          <p:nvPr/>
        </p:nvSpPr>
        <p:spPr>
          <a:xfrm flipH="1">
            <a:off x="870988" y="1548629"/>
            <a:ext cx="16614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0324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Para variables categóricas</a:t>
            </a:r>
            <a:endParaRPr sz="1200">
              <a:solidFill>
                <a:srgbClr val="103249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876" name="Google Shape;11876;p57"/>
          <p:cNvSpPr txBox="1"/>
          <p:nvPr/>
        </p:nvSpPr>
        <p:spPr>
          <a:xfrm flipH="1">
            <a:off x="2894459" y="1528331"/>
            <a:ext cx="1387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Lasso</a:t>
            </a:r>
            <a:endParaRPr sz="1200">
              <a:solidFill>
                <a:srgbClr val="103249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877" name="Google Shape;11877;p57"/>
          <p:cNvSpPr txBox="1"/>
          <p:nvPr/>
        </p:nvSpPr>
        <p:spPr>
          <a:xfrm flipH="1">
            <a:off x="260600" y="3245476"/>
            <a:ext cx="1461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03249"/>
                </a:solidFill>
                <a:latin typeface="Commissioner"/>
                <a:ea typeface="Commissioner"/>
                <a:cs typeface="Commissioner"/>
                <a:sym typeface="Commissioner"/>
              </a:rPr>
              <a:t> Selección de features</a:t>
            </a:r>
            <a:endParaRPr b="1" sz="2000">
              <a:solidFill>
                <a:srgbClr val="103249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878" name="Google Shape;11878;p57"/>
          <p:cNvSpPr txBox="1"/>
          <p:nvPr/>
        </p:nvSpPr>
        <p:spPr>
          <a:xfrm flipH="1">
            <a:off x="1907233" y="3378167"/>
            <a:ext cx="1461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03249"/>
                </a:solidFill>
                <a:latin typeface="Commissioner"/>
                <a:ea typeface="Commissioner"/>
                <a:cs typeface="Commissioner"/>
                <a:sym typeface="Commissioner"/>
              </a:rPr>
              <a:t>Modelo regresión lineal </a:t>
            </a:r>
            <a:endParaRPr b="1" sz="2000">
              <a:solidFill>
                <a:srgbClr val="103249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879" name="Google Shape;11879;p57"/>
          <p:cNvSpPr txBox="1"/>
          <p:nvPr/>
        </p:nvSpPr>
        <p:spPr>
          <a:xfrm flipH="1">
            <a:off x="3646593" y="3076780"/>
            <a:ext cx="1387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03249"/>
                </a:solidFill>
                <a:latin typeface="Commissioner"/>
                <a:ea typeface="Commissioner"/>
                <a:cs typeface="Commissioner"/>
                <a:sym typeface="Commissioner"/>
              </a:rPr>
              <a:t>Lasso CV</a:t>
            </a:r>
            <a:endParaRPr b="1" sz="2000">
              <a:solidFill>
                <a:srgbClr val="103249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880" name="Google Shape;11880;p57"/>
          <p:cNvSpPr txBox="1"/>
          <p:nvPr/>
        </p:nvSpPr>
        <p:spPr>
          <a:xfrm flipH="1">
            <a:off x="3646607" y="3441021"/>
            <a:ext cx="1387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0324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Para obtener el mejor alpha</a:t>
            </a:r>
            <a:endParaRPr sz="1200">
              <a:solidFill>
                <a:srgbClr val="103249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11881" name="Google Shape;11881;p57"/>
          <p:cNvCxnSpPr>
            <a:stCxn id="11882" idx="6"/>
            <a:endCxn id="11883" idx="2"/>
          </p:cNvCxnSpPr>
          <p:nvPr/>
        </p:nvCxnSpPr>
        <p:spPr>
          <a:xfrm>
            <a:off x="1233056" y="2646027"/>
            <a:ext cx="213000" cy="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84" name="Google Shape;11884;p57"/>
          <p:cNvSpPr/>
          <p:nvPr/>
        </p:nvSpPr>
        <p:spPr>
          <a:xfrm>
            <a:off x="3346694" y="2386965"/>
            <a:ext cx="483300" cy="5181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85" name="Google Shape;11885;p57"/>
          <p:cNvSpPr/>
          <p:nvPr/>
        </p:nvSpPr>
        <p:spPr>
          <a:xfrm>
            <a:off x="4098726" y="2386965"/>
            <a:ext cx="483300" cy="5181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886" name="Google Shape;11886;p57"/>
          <p:cNvCxnSpPr>
            <a:stCxn id="11882" idx="4"/>
            <a:endCxn id="11877" idx="0"/>
          </p:cNvCxnSpPr>
          <p:nvPr/>
        </p:nvCxnSpPr>
        <p:spPr>
          <a:xfrm>
            <a:off x="991406" y="2905077"/>
            <a:ext cx="0" cy="3405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87" name="Google Shape;11887;p57"/>
          <p:cNvCxnSpPr>
            <a:stCxn id="11875" idx="2"/>
            <a:endCxn id="11888" idx="0"/>
          </p:cNvCxnSpPr>
          <p:nvPr/>
        </p:nvCxnSpPr>
        <p:spPr>
          <a:xfrm>
            <a:off x="1701688" y="2019029"/>
            <a:ext cx="0" cy="3681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89" name="Google Shape;11889;p57"/>
          <p:cNvCxnSpPr>
            <a:stCxn id="11876" idx="2"/>
            <a:endCxn id="11884" idx="0"/>
          </p:cNvCxnSpPr>
          <p:nvPr/>
        </p:nvCxnSpPr>
        <p:spPr>
          <a:xfrm>
            <a:off x="3588359" y="1914131"/>
            <a:ext cx="0" cy="4728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90" name="Google Shape;11890;p57"/>
          <p:cNvCxnSpPr>
            <a:stCxn id="11891" idx="4"/>
            <a:endCxn id="11878" idx="0"/>
          </p:cNvCxnSpPr>
          <p:nvPr/>
        </p:nvCxnSpPr>
        <p:spPr>
          <a:xfrm>
            <a:off x="2638033" y="3163361"/>
            <a:ext cx="0" cy="2148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92" name="Google Shape;11892;p57"/>
          <p:cNvCxnSpPr>
            <a:stCxn id="11885" idx="4"/>
            <a:endCxn id="11879" idx="0"/>
          </p:cNvCxnSpPr>
          <p:nvPr/>
        </p:nvCxnSpPr>
        <p:spPr>
          <a:xfrm>
            <a:off x="4340376" y="2905065"/>
            <a:ext cx="0" cy="1716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93" name="Google Shape;11893;p57"/>
          <p:cNvCxnSpPr>
            <a:stCxn id="11888" idx="6"/>
            <a:endCxn id="11891" idx="2"/>
          </p:cNvCxnSpPr>
          <p:nvPr/>
        </p:nvCxnSpPr>
        <p:spPr>
          <a:xfrm>
            <a:off x="1943343" y="2646152"/>
            <a:ext cx="227100" cy="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94" name="Google Shape;11894;p57"/>
          <p:cNvCxnSpPr>
            <a:stCxn id="11895" idx="6"/>
            <a:endCxn id="11884" idx="2"/>
          </p:cNvCxnSpPr>
          <p:nvPr/>
        </p:nvCxnSpPr>
        <p:spPr>
          <a:xfrm>
            <a:off x="3077894" y="2646015"/>
            <a:ext cx="268800" cy="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96" name="Google Shape;11896;p57"/>
          <p:cNvCxnSpPr>
            <a:stCxn id="11884" idx="6"/>
            <a:endCxn id="11885" idx="2"/>
          </p:cNvCxnSpPr>
          <p:nvPr/>
        </p:nvCxnSpPr>
        <p:spPr>
          <a:xfrm>
            <a:off x="3829994" y="2646015"/>
            <a:ext cx="268800" cy="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97" name="Google Shape;11897;p57"/>
          <p:cNvSpPr txBox="1"/>
          <p:nvPr/>
        </p:nvSpPr>
        <p:spPr>
          <a:xfrm>
            <a:off x="5602800" y="1164675"/>
            <a:ext cx="3000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882" name="Google Shape;11882;p57"/>
          <p:cNvSpPr/>
          <p:nvPr/>
        </p:nvSpPr>
        <p:spPr>
          <a:xfrm>
            <a:off x="749756" y="2386977"/>
            <a:ext cx="483300" cy="5181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1898" name="Google Shape;11898;p57"/>
          <p:cNvGraphicFramePr/>
          <p:nvPr/>
        </p:nvGraphicFramePr>
        <p:xfrm>
          <a:off x="4582025" y="78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{74349A97-F263-4787-ADE3-ED08B32F4D17}</a:tableStyleId>
              </a:tblPr>
              <a:tblGrid>
                <a:gridCol w="2159775"/>
                <a:gridCol w="2159775"/>
              </a:tblGrid>
              <a:tr h="73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Score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0.32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3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MSE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0.061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888" name="Google Shape;11888;p57"/>
          <p:cNvSpPr/>
          <p:nvPr/>
        </p:nvSpPr>
        <p:spPr>
          <a:xfrm>
            <a:off x="1460043" y="2387102"/>
            <a:ext cx="483300" cy="5181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91" name="Google Shape;11891;p57"/>
          <p:cNvSpPr/>
          <p:nvPr/>
        </p:nvSpPr>
        <p:spPr>
          <a:xfrm>
            <a:off x="2170333" y="2128961"/>
            <a:ext cx="935400" cy="10344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2" name="Shape 1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3" name="Google Shape;119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48" y="664273"/>
            <a:ext cx="4569824" cy="36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4" name="Google Shape;1190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148" y="688773"/>
            <a:ext cx="4667875" cy="361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8" name="Shape 1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9" name="Google Shape;11909;p59"/>
          <p:cNvSpPr txBox="1"/>
          <p:nvPr>
            <p:ph type="title"/>
          </p:nvPr>
        </p:nvSpPr>
        <p:spPr>
          <a:xfrm>
            <a:off x="720000" y="348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Segundo Modelo: </a:t>
            </a:r>
            <a:endParaRPr/>
          </a:p>
        </p:txBody>
      </p:sp>
      <p:sp>
        <p:nvSpPr>
          <p:cNvPr id="11910" name="Google Shape;11910;p59"/>
          <p:cNvSpPr txBox="1"/>
          <p:nvPr/>
        </p:nvSpPr>
        <p:spPr>
          <a:xfrm flipH="1">
            <a:off x="993798" y="1290100"/>
            <a:ext cx="1387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03249"/>
                </a:solidFill>
                <a:latin typeface="Commissioner"/>
                <a:ea typeface="Commissioner"/>
                <a:cs typeface="Commissioner"/>
                <a:sym typeface="Commissioner"/>
              </a:rPr>
              <a:t>OHE </a:t>
            </a:r>
            <a:endParaRPr b="1" sz="2000">
              <a:solidFill>
                <a:srgbClr val="103249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911" name="Google Shape;11911;p59"/>
          <p:cNvSpPr txBox="1"/>
          <p:nvPr/>
        </p:nvSpPr>
        <p:spPr>
          <a:xfrm flipH="1">
            <a:off x="866463" y="1548479"/>
            <a:ext cx="16614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0324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Para variables categóricas</a:t>
            </a:r>
            <a:endParaRPr sz="1200">
              <a:solidFill>
                <a:srgbClr val="103249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912" name="Google Shape;11912;p59"/>
          <p:cNvSpPr txBox="1"/>
          <p:nvPr/>
        </p:nvSpPr>
        <p:spPr>
          <a:xfrm flipH="1">
            <a:off x="2705009" y="1539481"/>
            <a:ext cx="1387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Lasso</a:t>
            </a:r>
            <a:endParaRPr sz="1200">
              <a:solidFill>
                <a:srgbClr val="103249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913" name="Google Shape;11913;p59"/>
          <p:cNvSpPr txBox="1"/>
          <p:nvPr/>
        </p:nvSpPr>
        <p:spPr>
          <a:xfrm flipH="1">
            <a:off x="260600" y="3245476"/>
            <a:ext cx="1461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03249"/>
                </a:solidFill>
                <a:latin typeface="Commissioner"/>
                <a:ea typeface="Commissioner"/>
                <a:cs typeface="Commissioner"/>
                <a:sym typeface="Commissioner"/>
              </a:rPr>
              <a:t> Selección de features</a:t>
            </a:r>
            <a:endParaRPr b="1" sz="2000">
              <a:solidFill>
                <a:srgbClr val="103249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914" name="Google Shape;11914;p59"/>
          <p:cNvSpPr txBox="1"/>
          <p:nvPr/>
        </p:nvSpPr>
        <p:spPr>
          <a:xfrm flipH="1">
            <a:off x="1699483" y="3282167"/>
            <a:ext cx="1461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03249"/>
                </a:solidFill>
                <a:latin typeface="Commissioner"/>
                <a:ea typeface="Commissioner"/>
                <a:cs typeface="Commissioner"/>
                <a:sym typeface="Commissioner"/>
              </a:rPr>
              <a:t>Modelo regresión lineal </a:t>
            </a:r>
            <a:endParaRPr b="1" sz="2000">
              <a:solidFill>
                <a:srgbClr val="103249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cxnSp>
        <p:nvCxnSpPr>
          <p:cNvPr id="11915" name="Google Shape;11915;p59"/>
          <p:cNvCxnSpPr>
            <a:stCxn id="11916" idx="6"/>
            <a:endCxn id="11917" idx="2"/>
          </p:cNvCxnSpPr>
          <p:nvPr/>
        </p:nvCxnSpPr>
        <p:spPr>
          <a:xfrm>
            <a:off x="1233056" y="2646027"/>
            <a:ext cx="213000" cy="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18" name="Google Shape;11918;p59"/>
          <p:cNvCxnSpPr>
            <a:stCxn id="11916" idx="4"/>
            <a:endCxn id="11913" idx="0"/>
          </p:cNvCxnSpPr>
          <p:nvPr/>
        </p:nvCxnSpPr>
        <p:spPr>
          <a:xfrm>
            <a:off x="991406" y="2905077"/>
            <a:ext cx="0" cy="3405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19" name="Google Shape;11919;p59"/>
          <p:cNvCxnSpPr>
            <a:stCxn id="11911" idx="2"/>
            <a:endCxn id="11920" idx="0"/>
          </p:cNvCxnSpPr>
          <p:nvPr/>
        </p:nvCxnSpPr>
        <p:spPr>
          <a:xfrm flipH="1">
            <a:off x="1687563" y="2018879"/>
            <a:ext cx="9600" cy="3681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21" name="Google Shape;11921;p59"/>
          <p:cNvCxnSpPr>
            <a:stCxn id="11912" idx="2"/>
            <a:endCxn id="11922" idx="0"/>
          </p:cNvCxnSpPr>
          <p:nvPr/>
        </p:nvCxnSpPr>
        <p:spPr>
          <a:xfrm>
            <a:off x="3398909" y="1925281"/>
            <a:ext cx="0" cy="2037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23" name="Google Shape;11923;p59"/>
          <p:cNvCxnSpPr>
            <a:stCxn id="11924" idx="4"/>
            <a:endCxn id="11914" idx="0"/>
          </p:cNvCxnSpPr>
          <p:nvPr/>
        </p:nvCxnSpPr>
        <p:spPr>
          <a:xfrm>
            <a:off x="2430268" y="2905077"/>
            <a:ext cx="0" cy="3771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25" name="Google Shape;11925;p59"/>
          <p:cNvCxnSpPr>
            <a:stCxn id="11920" idx="6"/>
            <a:endCxn id="11924" idx="2"/>
          </p:cNvCxnSpPr>
          <p:nvPr/>
        </p:nvCxnSpPr>
        <p:spPr>
          <a:xfrm>
            <a:off x="1929356" y="2646027"/>
            <a:ext cx="259200" cy="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26" name="Google Shape;11926;p59"/>
          <p:cNvCxnSpPr>
            <a:stCxn id="11924" idx="6"/>
            <a:endCxn id="11922" idx="2"/>
          </p:cNvCxnSpPr>
          <p:nvPr/>
        </p:nvCxnSpPr>
        <p:spPr>
          <a:xfrm>
            <a:off x="2671918" y="2646027"/>
            <a:ext cx="259200" cy="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16" name="Google Shape;11916;p59"/>
          <p:cNvSpPr/>
          <p:nvPr/>
        </p:nvSpPr>
        <p:spPr>
          <a:xfrm>
            <a:off x="749756" y="2386977"/>
            <a:ext cx="483300" cy="5181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20" name="Google Shape;11920;p59"/>
          <p:cNvSpPr/>
          <p:nvPr/>
        </p:nvSpPr>
        <p:spPr>
          <a:xfrm>
            <a:off x="1446056" y="2386977"/>
            <a:ext cx="483300" cy="5181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22" name="Google Shape;11922;p59"/>
          <p:cNvSpPr/>
          <p:nvPr/>
        </p:nvSpPr>
        <p:spPr>
          <a:xfrm>
            <a:off x="2931208" y="2128961"/>
            <a:ext cx="935400" cy="10344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24" name="Google Shape;11924;p59"/>
          <p:cNvSpPr/>
          <p:nvPr/>
        </p:nvSpPr>
        <p:spPr>
          <a:xfrm>
            <a:off x="2188618" y="2386977"/>
            <a:ext cx="483300" cy="5181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927" name="Google Shape;1192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869" y="1028550"/>
            <a:ext cx="5158431" cy="32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1" name="Shape 1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2" name="Google Shape;11932;p60"/>
          <p:cNvSpPr txBox="1"/>
          <p:nvPr>
            <p:ph type="title"/>
          </p:nvPr>
        </p:nvSpPr>
        <p:spPr>
          <a:xfrm>
            <a:off x="720000" y="348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Segundo Modelo: </a:t>
            </a:r>
            <a:endParaRPr/>
          </a:p>
        </p:txBody>
      </p:sp>
      <p:sp>
        <p:nvSpPr>
          <p:cNvPr id="11933" name="Google Shape;11933;p60"/>
          <p:cNvSpPr txBox="1"/>
          <p:nvPr/>
        </p:nvSpPr>
        <p:spPr>
          <a:xfrm flipH="1">
            <a:off x="993798" y="1290100"/>
            <a:ext cx="1387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03249"/>
                </a:solidFill>
                <a:latin typeface="Commissioner"/>
                <a:ea typeface="Commissioner"/>
                <a:cs typeface="Commissioner"/>
                <a:sym typeface="Commissioner"/>
              </a:rPr>
              <a:t>OHE </a:t>
            </a:r>
            <a:endParaRPr b="1" sz="2000">
              <a:solidFill>
                <a:srgbClr val="103249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934" name="Google Shape;11934;p60"/>
          <p:cNvSpPr txBox="1"/>
          <p:nvPr/>
        </p:nvSpPr>
        <p:spPr>
          <a:xfrm flipH="1">
            <a:off x="856988" y="1548629"/>
            <a:ext cx="16614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0324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Para variables categóricas</a:t>
            </a:r>
            <a:endParaRPr sz="1200">
              <a:solidFill>
                <a:srgbClr val="103249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935" name="Google Shape;11935;p60"/>
          <p:cNvSpPr txBox="1"/>
          <p:nvPr/>
        </p:nvSpPr>
        <p:spPr>
          <a:xfrm flipH="1">
            <a:off x="2480659" y="1653956"/>
            <a:ext cx="1387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Lasso</a:t>
            </a:r>
            <a:endParaRPr sz="1200">
              <a:solidFill>
                <a:srgbClr val="103249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936" name="Google Shape;11936;p60"/>
          <p:cNvSpPr txBox="1"/>
          <p:nvPr/>
        </p:nvSpPr>
        <p:spPr>
          <a:xfrm flipH="1">
            <a:off x="260600" y="3245476"/>
            <a:ext cx="1461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03249"/>
                </a:solidFill>
                <a:latin typeface="Commissioner"/>
                <a:ea typeface="Commissioner"/>
                <a:cs typeface="Commissioner"/>
                <a:sym typeface="Commissioner"/>
              </a:rPr>
              <a:t> Selección de features</a:t>
            </a:r>
            <a:endParaRPr b="1" sz="2000">
              <a:solidFill>
                <a:srgbClr val="103249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937" name="Google Shape;11937;p60"/>
          <p:cNvSpPr txBox="1"/>
          <p:nvPr/>
        </p:nvSpPr>
        <p:spPr>
          <a:xfrm flipH="1">
            <a:off x="1699483" y="3273017"/>
            <a:ext cx="1461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03249"/>
                </a:solidFill>
                <a:latin typeface="Commissioner"/>
                <a:ea typeface="Commissioner"/>
                <a:cs typeface="Commissioner"/>
                <a:sym typeface="Commissioner"/>
              </a:rPr>
              <a:t>Modelo regresión lineal </a:t>
            </a:r>
            <a:endParaRPr b="1" sz="2000">
              <a:solidFill>
                <a:srgbClr val="103249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938" name="Google Shape;11938;p60"/>
          <p:cNvSpPr txBox="1"/>
          <p:nvPr/>
        </p:nvSpPr>
        <p:spPr>
          <a:xfrm flipH="1">
            <a:off x="3478293" y="3564180"/>
            <a:ext cx="1387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03249"/>
                </a:solidFill>
                <a:latin typeface="Commissioner"/>
                <a:ea typeface="Commissioner"/>
                <a:cs typeface="Commissioner"/>
                <a:sym typeface="Commissioner"/>
              </a:rPr>
              <a:t>Lasso CV</a:t>
            </a:r>
            <a:endParaRPr b="1" sz="2000">
              <a:solidFill>
                <a:srgbClr val="103249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cxnSp>
        <p:nvCxnSpPr>
          <p:cNvPr id="11939" name="Google Shape;11939;p60"/>
          <p:cNvCxnSpPr>
            <a:stCxn id="11940" idx="6"/>
            <a:endCxn id="11941" idx="2"/>
          </p:cNvCxnSpPr>
          <p:nvPr/>
        </p:nvCxnSpPr>
        <p:spPr>
          <a:xfrm>
            <a:off x="1233056" y="2646027"/>
            <a:ext cx="213000" cy="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2" name="Google Shape;11942;p60"/>
          <p:cNvCxnSpPr>
            <a:stCxn id="11940" idx="4"/>
            <a:endCxn id="11936" idx="0"/>
          </p:cNvCxnSpPr>
          <p:nvPr/>
        </p:nvCxnSpPr>
        <p:spPr>
          <a:xfrm>
            <a:off x="991406" y="2905077"/>
            <a:ext cx="0" cy="3405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3" name="Google Shape;11943;p60"/>
          <p:cNvCxnSpPr>
            <a:stCxn id="11934" idx="2"/>
            <a:endCxn id="11944" idx="0"/>
          </p:cNvCxnSpPr>
          <p:nvPr/>
        </p:nvCxnSpPr>
        <p:spPr>
          <a:xfrm>
            <a:off x="1687688" y="2019029"/>
            <a:ext cx="0" cy="3678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5" name="Google Shape;11945;p60"/>
          <p:cNvCxnSpPr>
            <a:stCxn id="11935" idx="2"/>
            <a:endCxn id="11946" idx="0"/>
          </p:cNvCxnSpPr>
          <p:nvPr/>
        </p:nvCxnSpPr>
        <p:spPr>
          <a:xfrm>
            <a:off x="3174559" y="2039756"/>
            <a:ext cx="0" cy="3474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7" name="Google Shape;11947;p60"/>
          <p:cNvCxnSpPr>
            <a:stCxn id="11948" idx="4"/>
            <a:endCxn id="11937" idx="0"/>
          </p:cNvCxnSpPr>
          <p:nvPr/>
        </p:nvCxnSpPr>
        <p:spPr>
          <a:xfrm>
            <a:off x="2430268" y="2905077"/>
            <a:ext cx="0" cy="3678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9" name="Google Shape;11949;p60"/>
          <p:cNvCxnSpPr>
            <a:stCxn id="11950" idx="4"/>
            <a:endCxn id="11938" idx="0"/>
          </p:cNvCxnSpPr>
          <p:nvPr/>
        </p:nvCxnSpPr>
        <p:spPr>
          <a:xfrm>
            <a:off x="4172208" y="3163236"/>
            <a:ext cx="0" cy="40080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51" name="Google Shape;11951;p60"/>
          <p:cNvCxnSpPr>
            <a:stCxn id="11944" idx="6"/>
            <a:endCxn id="11948" idx="2"/>
          </p:cNvCxnSpPr>
          <p:nvPr/>
        </p:nvCxnSpPr>
        <p:spPr>
          <a:xfrm>
            <a:off x="1929356" y="2646027"/>
            <a:ext cx="259200" cy="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52" name="Google Shape;11952;p60"/>
          <p:cNvCxnSpPr>
            <a:stCxn id="11948" idx="6"/>
            <a:endCxn id="11946" idx="2"/>
          </p:cNvCxnSpPr>
          <p:nvPr/>
        </p:nvCxnSpPr>
        <p:spPr>
          <a:xfrm>
            <a:off x="2671918" y="2646027"/>
            <a:ext cx="261000" cy="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53" name="Google Shape;11953;p60"/>
          <p:cNvCxnSpPr>
            <a:stCxn id="11946" idx="6"/>
            <a:endCxn id="11950" idx="2"/>
          </p:cNvCxnSpPr>
          <p:nvPr/>
        </p:nvCxnSpPr>
        <p:spPr>
          <a:xfrm>
            <a:off x="3416188" y="2646150"/>
            <a:ext cx="288300" cy="0"/>
          </a:xfrm>
          <a:prstGeom prst="straightConnector1">
            <a:avLst/>
          </a:prstGeom>
          <a:noFill/>
          <a:ln cap="flat" cmpd="sng" w="9525">
            <a:solidFill>
              <a:srgbClr val="10324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40" name="Google Shape;11940;p60"/>
          <p:cNvSpPr/>
          <p:nvPr/>
        </p:nvSpPr>
        <p:spPr>
          <a:xfrm>
            <a:off x="749756" y="2386977"/>
            <a:ext cx="483300" cy="5181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44" name="Google Shape;11944;p60"/>
          <p:cNvSpPr/>
          <p:nvPr/>
        </p:nvSpPr>
        <p:spPr>
          <a:xfrm>
            <a:off x="1446056" y="2386977"/>
            <a:ext cx="483300" cy="5181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48" name="Google Shape;11948;p60"/>
          <p:cNvSpPr/>
          <p:nvPr/>
        </p:nvSpPr>
        <p:spPr>
          <a:xfrm>
            <a:off x="2188618" y="2386977"/>
            <a:ext cx="483300" cy="5181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50" name="Google Shape;11950;p60"/>
          <p:cNvSpPr/>
          <p:nvPr/>
        </p:nvSpPr>
        <p:spPr>
          <a:xfrm>
            <a:off x="3704508" y="2128836"/>
            <a:ext cx="935400" cy="10344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5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46" name="Google Shape;11946;p60"/>
          <p:cNvSpPr/>
          <p:nvPr/>
        </p:nvSpPr>
        <p:spPr>
          <a:xfrm>
            <a:off x="2932888" y="2387100"/>
            <a:ext cx="483300" cy="518100"/>
          </a:xfrm>
          <a:prstGeom prst="ellipse">
            <a:avLst/>
          </a:prstGeom>
          <a:solidFill>
            <a:srgbClr val="FFBA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54" name="Google Shape;11954;p60"/>
          <p:cNvSpPr txBox="1"/>
          <p:nvPr/>
        </p:nvSpPr>
        <p:spPr>
          <a:xfrm>
            <a:off x="5424000" y="388725"/>
            <a:ext cx="3000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Cross Validation</a:t>
            </a: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5</a:t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El mejor alpha es: </a:t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0.001</a:t>
            </a:r>
            <a:endParaRPr b="1" sz="26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aphicFrame>
        <p:nvGraphicFramePr>
          <p:cNvPr id="11955" name="Google Shape;11955;p60"/>
          <p:cNvGraphicFramePr/>
          <p:nvPr/>
        </p:nvGraphicFramePr>
        <p:xfrm>
          <a:off x="4928200" y="194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{74349A97-F263-4787-ADE3-ED08B32F4D17}</a:tableStyleId>
              </a:tblPr>
              <a:tblGrid>
                <a:gridCol w="1938425"/>
                <a:gridCol w="1938425"/>
              </a:tblGrid>
              <a:tr h="45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Score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0.31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MSE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0.061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9" name="Shape 1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0" name="Google Shape;11960;p61"/>
          <p:cNvSpPr txBox="1"/>
          <p:nvPr>
            <p:ph type="title"/>
          </p:nvPr>
        </p:nvSpPr>
        <p:spPr>
          <a:xfrm>
            <a:off x="609150" y="12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Modelo con todas las variables con región  pero sin aglomerado: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961" name="Google Shape;11961;p61"/>
          <p:cNvGraphicFramePr/>
          <p:nvPr/>
        </p:nvGraphicFramePr>
        <p:xfrm>
          <a:off x="609150" y="132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{74349A97-F263-4787-ADE3-ED08B32F4D17}</a:tableStyleId>
              </a:tblPr>
              <a:tblGrid>
                <a:gridCol w="1806850"/>
                <a:gridCol w="1806850"/>
              </a:tblGrid>
              <a:tr h="69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Score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0.33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9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MSE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0.061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1962" name="Google Shape;1196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875" y="992775"/>
            <a:ext cx="4620474" cy="37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6" name="Shape 1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7" name="Google Shape;1196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6375" y="403525"/>
            <a:ext cx="9104973" cy="471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1" name="Shape 1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2" name="Google Shape;1197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53500" y="317725"/>
            <a:ext cx="11009675" cy="45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4" name="Shape 1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5" name="Google Shape;11415;p37"/>
          <p:cNvSpPr txBox="1"/>
          <p:nvPr>
            <p:ph type="title"/>
          </p:nvPr>
        </p:nvSpPr>
        <p:spPr>
          <a:xfrm>
            <a:off x="1383425" y="2502200"/>
            <a:ext cx="55128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Presentación Dataset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6" name="Google Shape;11416;p37"/>
          <p:cNvSpPr txBox="1"/>
          <p:nvPr>
            <p:ph idx="2" type="title"/>
          </p:nvPr>
        </p:nvSpPr>
        <p:spPr>
          <a:xfrm>
            <a:off x="1383425" y="1557700"/>
            <a:ext cx="16521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1417" name="Google Shape;11417;p37"/>
          <p:cNvGrpSpPr/>
          <p:nvPr/>
        </p:nvGrpSpPr>
        <p:grpSpPr>
          <a:xfrm>
            <a:off x="6508163" y="-44396"/>
            <a:ext cx="1352388" cy="5187901"/>
            <a:chOff x="6508163" y="-44396"/>
            <a:chExt cx="1352388" cy="5187901"/>
          </a:xfrm>
        </p:grpSpPr>
        <p:sp>
          <p:nvSpPr>
            <p:cNvPr id="11418" name="Google Shape;11418;p37"/>
            <p:cNvSpPr/>
            <p:nvPr/>
          </p:nvSpPr>
          <p:spPr>
            <a:xfrm rot="10800000">
              <a:off x="6645851" y="3926400"/>
              <a:ext cx="1214700" cy="1217106"/>
            </a:xfrm>
            <a:custGeom>
              <a:rect b="b" l="l" r="r" t="t"/>
              <a:pathLst>
                <a:path extrusionOk="0" h="3774" w="3774">
                  <a:moveTo>
                    <a:pt x="37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19" name="Google Shape;11419;p37"/>
            <p:cNvGrpSpPr/>
            <p:nvPr/>
          </p:nvGrpSpPr>
          <p:grpSpPr>
            <a:xfrm flipH="1" rot="10800000">
              <a:off x="6508163" y="-44396"/>
              <a:ext cx="1341760" cy="1338908"/>
              <a:chOff x="4221163" y="2586038"/>
              <a:chExt cx="746127" cy="744541"/>
            </a:xfrm>
          </p:grpSpPr>
          <p:sp>
            <p:nvSpPr>
              <p:cNvPr id="11420" name="Google Shape;11420;p37"/>
              <p:cNvSpPr/>
              <p:nvPr/>
            </p:nvSpPr>
            <p:spPr>
              <a:xfrm>
                <a:off x="4221163" y="2586038"/>
                <a:ext cx="746124" cy="744541"/>
              </a:xfrm>
              <a:custGeom>
                <a:rect b="b" l="l" r="r" t="t"/>
                <a:pathLst>
                  <a:path extrusionOk="0" h="3459" w="3459">
                    <a:moveTo>
                      <a:pt x="0" y="3459"/>
                    </a:moveTo>
                    <a:cubicBezTo>
                      <a:pt x="76" y="3459"/>
                      <a:pt x="76" y="3459"/>
                      <a:pt x="76" y="3459"/>
                    </a:cubicBezTo>
                    <a:cubicBezTo>
                      <a:pt x="76" y="1594"/>
                      <a:pt x="1594" y="76"/>
                      <a:pt x="3459" y="76"/>
                    </a:cubicBezTo>
                    <a:cubicBezTo>
                      <a:pt x="3459" y="0"/>
                      <a:pt x="3459" y="0"/>
                      <a:pt x="3459" y="0"/>
                    </a:cubicBezTo>
                    <a:cubicBezTo>
                      <a:pt x="1552" y="0"/>
                      <a:pt x="0" y="1552"/>
                      <a:pt x="0" y="3459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1" name="Google Shape;11421;p37"/>
              <p:cNvSpPr/>
              <p:nvPr/>
            </p:nvSpPr>
            <p:spPr>
              <a:xfrm>
                <a:off x="4292600" y="2655888"/>
                <a:ext cx="674686" cy="674686"/>
              </a:xfrm>
              <a:custGeom>
                <a:rect b="b" l="l" r="r" t="t"/>
                <a:pathLst>
                  <a:path extrusionOk="0" h="3128" w="3128">
                    <a:moveTo>
                      <a:pt x="0" y="3128"/>
                    </a:moveTo>
                    <a:cubicBezTo>
                      <a:pt x="76" y="3128"/>
                      <a:pt x="76" y="3128"/>
                      <a:pt x="76" y="3128"/>
                    </a:cubicBezTo>
                    <a:cubicBezTo>
                      <a:pt x="76" y="1445"/>
                      <a:pt x="1445" y="76"/>
                      <a:pt x="3128" y="76"/>
                    </a:cubicBezTo>
                    <a:cubicBezTo>
                      <a:pt x="3128" y="0"/>
                      <a:pt x="3128" y="0"/>
                      <a:pt x="3128" y="0"/>
                    </a:cubicBezTo>
                    <a:cubicBezTo>
                      <a:pt x="1403" y="0"/>
                      <a:pt x="0" y="1403"/>
                      <a:pt x="0" y="312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2" name="Google Shape;11422;p37"/>
              <p:cNvSpPr/>
              <p:nvPr/>
            </p:nvSpPr>
            <p:spPr>
              <a:xfrm>
                <a:off x="4359275" y="2724150"/>
                <a:ext cx="608014" cy="606423"/>
              </a:xfrm>
              <a:custGeom>
                <a:rect b="b" l="l" r="r" t="t"/>
                <a:pathLst>
                  <a:path extrusionOk="0" h="2817" w="2817">
                    <a:moveTo>
                      <a:pt x="0" y="2817"/>
                    </a:moveTo>
                    <a:cubicBezTo>
                      <a:pt x="76" y="2817"/>
                      <a:pt x="76" y="2817"/>
                      <a:pt x="76" y="2817"/>
                    </a:cubicBezTo>
                    <a:cubicBezTo>
                      <a:pt x="76" y="1305"/>
                      <a:pt x="1305" y="76"/>
                      <a:pt x="2817" y="76"/>
                    </a:cubicBezTo>
                    <a:cubicBezTo>
                      <a:pt x="2817" y="0"/>
                      <a:pt x="2817" y="0"/>
                      <a:pt x="2817" y="0"/>
                    </a:cubicBezTo>
                    <a:cubicBezTo>
                      <a:pt x="1263" y="0"/>
                      <a:pt x="0" y="1263"/>
                      <a:pt x="0" y="2817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3" name="Google Shape;11423;p37"/>
              <p:cNvSpPr/>
              <p:nvPr/>
            </p:nvSpPr>
            <p:spPr>
              <a:xfrm>
                <a:off x="4422775" y="2787650"/>
                <a:ext cx="544511" cy="542923"/>
              </a:xfrm>
              <a:custGeom>
                <a:rect b="b" l="l" r="r" t="t"/>
                <a:pathLst>
                  <a:path extrusionOk="0" h="2521" w="2521">
                    <a:moveTo>
                      <a:pt x="0" y="2521"/>
                    </a:moveTo>
                    <a:cubicBezTo>
                      <a:pt x="76" y="2521"/>
                      <a:pt x="76" y="2521"/>
                      <a:pt x="76" y="2521"/>
                    </a:cubicBezTo>
                    <a:cubicBezTo>
                      <a:pt x="76" y="1173"/>
                      <a:pt x="1173" y="76"/>
                      <a:pt x="2521" y="76"/>
                    </a:cubicBezTo>
                    <a:cubicBezTo>
                      <a:pt x="2521" y="0"/>
                      <a:pt x="2521" y="0"/>
                      <a:pt x="2521" y="0"/>
                    </a:cubicBezTo>
                    <a:cubicBezTo>
                      <a:pt x="1131" y="0"/>
                      <a:pt x="0" y="1131"/>
                      <a:pt x="0" y="252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4" name="Google Shape;11424;p37"/>
              <p:cNvSpPr/>
              <p:nvPr/>
            </p:nvSpPr>
            <p:spPr>
              <a:xfrm>
                <a:off x="4487863" y="2852738"/>
                <a:ext cx="479426" cy="477835"/>
              </a:xfrm>
              <a:custGeom>
                <a:rect b="b" l="l" r="r" t="t"/>
                <a:pathLst>
                  <a:path extrusionOk="0" h="2218" w="2218">
                    <a:moveTo>
                      <a:pt x="0" y="2218"/>
                    </a:moveTo>
                    <a:cubicBezTo>
                      <a:pt x="76" y="2218"/>
                      <a:pt x="76" y="2218"/>
                      <a:pt x="76" y="2218"/>
                    </a:cubicBezTo>
                    <a:cubicBezTo>
                      <a:pt x="76" y="1037"/>
                      <a:pt x="1037" y="76"/>
                      <a:pt x="2218" y="76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995" y="0"/>
                      <a:pt x="0" y="995"/>
                      <a:pt x="0" y="221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5" name="Google Shape;11425;p37"/>
              <p:cNvSpPr/>
              <p:nvPr/>
            </p:nvSpPr>
            <p:spPr>
              <a:xfrm>
                <a:off x="4546600" y="2911475"/>
                <a:ext cx="420686" cy="419100"/>
              </a:xfrm>
              <a:custGeom>
                <a:rect b="b" l="l" r="r" t="t"/>
                <a:pathLst>
                  <a:path extrusionOk="0" h="1946" w="1946">
                    <a:moveTo>
                      <a:pt x="0" y="1946"/>
                    </a:moveTo>
                    <a:cubicBezTo>
                      <a:pt x="76" y="1946"/>
                      <a:pt x="76" y="1946"/>
                      <a:pt x="76" y="1946"/>
                    </a:cubicBezTo>
                    <a:cubicBezTo>
                      <a:pt x="76" y="915"/>
                      <a:pt x="915" y="76"/>
                      <a:pt x="1946" y="76"/>
                    </a:cubicBezTo>
                    <a:cubicBezTo>
                      <a:pt x="1946" y="0"/>
                      <a:pt x="1946" y="0"/>
                      <a:pt x="1946" y="0"/>
                    </a:cubicBezTo>
                    <a:cubicBezTo>
                      <a:pt x="873" y="0"/>
                      <a:pt x="0" y="873"/>
                      <a:pt x="0" y="1946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6" name="Google Shape;11426;p37"/>
              <p:cNvSpPr/>
              <p:nvPr/>
            </p:nvSpPr>
            <p:spPr>
              <a:xfrm>
                <a:off x="4610100" y="2974975"/>
                <a:ext cx="357186" cy="355601"/>
              </a:xfrm>
              <a:custGeom>
                <a:rect b="b" l="l" r="r" t="t"/>
                <a:pathLst>
                  <a:path extrusionOk="0" h="1651" w="1651">
                    <a:moveTo>
                      <a:pt x="0" y="1651"/>
                    </a:moveTo>
                    <a:cubicBezTo>
                      <a:pt x="76" y="1651"/>
                      <a:pt x="76" y="1651"/>
                      <a:pt x="76" y="1651"/>
                    </a:cubicBezTo>
                    <a:cubicBezTo>
                      <a:pt x="76" y="782"/>
                      <a:pt x="783" y="76"/>
                      <a:pt x="1651" y="76"/>
                    </a:cubicBezTo>
                    <a:cubicBezTo>
                      <a:pt x="1651" y="0"/>
                      <a:pt x="1651" y="0"/>
                      <a:pt x="1651" y="0"/>
                    </a:cubicBezTo>
                    <a:cubicBezTo>
                      <a:pt x="741" y="0"/>
                      <a:pt x="0" y="740"/>
                      <a:pt x="0" y="165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7" name="Google Shape;11427;p37"/>
              <p:cNvSpPr/>
              <p:nvPr/>
            </p:nvSpPr>
            <p:spPr>
              <a:xfrm>
                <a:off x="4672013" y="3036888"/>
                <a:ext cx="295274" cy="293689"/>
              </a:xfrm>
              <a:custGeom>
                <a:rect b="b" l="l" r="r" t="t"/>
                <a:pathLst>
                  <a:path extrusionOk="0" h="1363" w="1363">
                    <a:moveTo>
                      <a:pt x="0" y="1363"/>
                    </a:moveTo>
                    <a:cubicBezTo>
                      <a:pt x="77" y="1363"/>
                      <a:pt x="77" y="1363"/>
                      <a:pt x="77" y="1363"/>
                    </a:cubicBezTo>
                    <a:cubicBezTo>
                      <a:pt x="77" y="653"/>
                      <a:pt x="654" y="77"/>
                      <a:pt x="1363" y="77"/>
                    </a:cubicBezTo>
                    <a:cubicBezTo>
                      <a:pt x="1363" y="0"/>
                      <a:pt x="1363" y="0"/>
                      <a:pt x="1363" y="0"/>
                    </a:cubicBezTo>
                    <a:cubicBezTo>
                      <a:pt x="612" y="0"/>
                      <a:pt x="0" y="611"/>
                      <a:pt x="0" y="1363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8" name="Google Shape;11428;p37"/>
              <p:cNvSpPr/>
              <p:nvPr/>
            </p:nvSpPr>
            <p:spPr>
              <a:xfrm>
                <a:off x="4743450" y="3108325"/>
                <a:ext cx="223838" cy="222249"/>
              </a:xfrm>
              <a:custGeom>
                <a:rect b="b" l="l" r="r" t="t"/>
                <a:pathLst>
                  <a:path extrusionOk="0" h="1032" w="1032">
                    <a:moveTo>
                      <a:pt x="0" y="1032"/>
                    </a:moveTo>
                    <a:cubicBezTo>
                      <a:pt x="76" y="1032"/>
                      <a:pt x="76" y="1032"/>
                      <a:pt x="76" y="1032"/>
                    </a:cubicBezTo>
                    <a:cubicBezTo>
                      <a:pt x="76" y="505"/>
                      <a:pt x="505" y="76"/>
                      <a:pt x="1032" y="76"/>
                    </a:cubicBezTo>
                    <a:cubicBezTo>
                      <a:pt x="1032" y="0"/>
                      <a:pt x="1032" y="0"/>
                      <a:pt x="1032" y="0"/>
                    </a:cubicBezTo>
                    <a:cubicBezTo>
                      <a:pt x="463" y="0"/>
                      <a:pt x="0" y="463"/>
                      <a:pt x="0" y="1032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6" name="Shape 1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7" name="Google Shape;11977;p64"/>
          <p:cNvSpPr txBox="1"/>
          <p:nvPr>
            <p:ph type="title"/>
          </p:nvPr>
        </p:nvSpPr>
        <p:spPr>
          <a:xfrm>
            <a:off x="1383425" y="2502200"/>
            <a:ext cx="55128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Resultados </a:t>
            </a:r>
            <a:br>
              <a:rPr lang="en" sz="6000"/>
            </a:br>
            <a:endParaRPr/>
          </a:p>
        </p:txBody>
      </p:sp>
      <p:sp>
        <p:nvSpPr>
          <p:cNvPr id="11978" name="Google Shape;11978;p64"/>
          <p:cNvSpPr txBox="1"/>
          <p:nvPr>
            <p:ph idx="2" type="title"/>
          </p:nvPr>
        </p:nvSpPr>
        <p:spPr>
          <a:xfrm>
            <a:off x="1383425" y="1520750"/>
            <a:ext cx="16521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1979" name="Google Shape;11979;p64"/>
          <p:cNvGrpSpPr/>
          <p:nvPr/>
        </p:nvGrpSpPr>
        <p:grpSpPr>
          <a:xfrm>
            <a:off x="6508163" y="-44396"/>
            <a:ext cx="1352388" cy="5187901"/>
            <a:chOff x="6508163" y="-44396"/>
            <a:chExt cx="1352388" cy="5187901"/>
          </a:xfrm>
        </p:grpSpPr>
        <p:sp>
          <p:nvSpPr>
            <p:cNvPr id="11980" name="Google Shape;11980;p64"/>
            <p:cNvSpPr/>
            <p:nvPr/>
          </p:nvSpPr>
          <p:spPr>
            <a:xfrm rot="10800000">
              <a:off x="6645851" y="3926400"/>
              <a:ext cx="1214700" cy="1217106"/>
            </a:xfrm>
            <a:custGeom>
              <a:rect b="b" l="l" r="r" t="t"/>
              <a:pathLst>
                <a:path extrusionOk="0" h="3774" w="3774">
                  <a:moveTo>
                    <a:pt x="37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81" name="Google Shape;11981;p64"/>
            <p:cNvGrpSpPr/>
            <p:nvPr/>
          </p:nvGrpSpPr>
          <p:grpSpPr>
            <a:xfrm flipH="1" rot="10800000">
              <a:off x="6508163" y="-44396"/>
              <a:ext cx="1341760" cy="1338908"/>
              <a:chOff x="4221163" y="2586038"/>
              <a:chExt cx="746127" cy="744541"/>
            </a:xfrm>
          </p:grpSpPr>
          <p:sp>
            <p:nvSpPr>
              <p:cNvPr id="11982" name="Google Shape;11982;p64"/>
              <p:cNvSpPr/>
              <p:nvPr/>
            </p:nvSpPr>
            <p:spPr>
              <a:xfrm>
                <a:off x="4221163" y="2586038"/>
                <a:ext cx="746124" cy="744541"/>
              </a:xfrm>
              <a:custGeom>
                <a:rect b="b" l="l" r="r" t="t"/>
                <a:pathLst>
                  <a:path extrusionOk="0" h="3459" w="3459">
                    <a:moveTo>
                      <a:pt x="0" y="3459"/>
                    </a:moveTo>
                    <a:cubicBezTo>
                      <a:pt x="76" y="3459"/>
                      <a:pt x="76" y="3459"/>
                      <a:pt x="76" y="3459"/>
                    </a:cubicBezTo>
                    <a:cubicBezTo>
                      <a:pt x="76" y="1594"/>
                      <a:pt x="1594" y="76"/>
                      <a:pt x="3459" y="76"/>
                    </a:cubicBezTo>
                    <a:cubicBezTo>
                      <a:pt x="3459" y="0"/>
                      <a:pt x="3459" y="0"/>
                      <a:pt x="3459" y="0"/>
                    </a:cubicBezTo>
                    <a:cubicBezTo>
                      <a:pt x="1552" y="0"/>
                      <a:pt x="0" y="1552"/>
                      <a:pt x="0" y="3459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3" name="Google Shape;11983;p64"/>
              <p:cNvSpPr/>
              <p:nvPr/>
            </p:nvSpPr>
            <p:spPr>
              <a:xfrm>
                <a:off x="4292600" y="2655888"/>
                <a:ext cx="674686" cy="674686"/>
              </a:xfrm>
              <a:custGeom>
                <a:rect b="b" l="l" r="r" t="t"/>
                <a:pathLst>
                  <a:path extrusionOk="0" h="3128" w="3128">
                    <a:moveTo>
                      <a:pt x="0" y="3128"/>
                    </a:moveTo>
                    <a:cubicBezTo>
                      <a:pt x="76" y="3128"/>
                      <a:pt x="76" y="3128"/>
                      <a:pt x="76" y="3128"/>
                    </a:cubicBezTo>
                    <a:cubicBezTo>
                      <a:pt x="76" y="1445"/>
                      <a:pt x="1445" y="76"/>
                      <a:pt x="3128" y="76"/>
                    </a:cubicBezTo>
                    <a:cubicBezTo>
                      <a:pt x="3128" y="0"/>
                      <a:pt x="3128" y="0"/>
                      <a:pt x="3128" y="0"/>
                    </a:cubicBezTo>
                    <a:cubicBezTo>
                      <a:pt x="1403" y="0"/>
                      <a:pt x="0" y="1403"/>
                      <a:pt x="0" y="312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4" name="Google Shape;11984;p64"/>
              <p:cNvSpPr/>
              <p:nvPr/>
            </p:nvSpPr>
            <p:spPr>
              <a:xfrm>
                <a:off x="4359275" y="2724150"/>
                <a:ext cx="608014" cy="606423"/>
              </a:xfrm>
              <a:custGeom>
                <a:rect b="b" l="l" r="r" t="t"/>
                <a:pathLst>
                  <a:path extrusionOk="0" h="2817" w="2817">
                    <a:moveTo>
                      <a:pt x="0" y="2817"/>
                    </a:moveTo>
                    <a:cubicBezTo>
                      <a:pt x="76" y="2817"/>
                      <a:pt x="76" y="2817"/>
                      <a:pt x="76" y="2817"/>
                    </a:cubicBezTo>
                    <a:cubicBezTo>
                      <a:pt x="76" y="1305"/>
                      <a:pt x="1305" y="76"/>
                      <a:pt x="2817" y="76"/>
                    </a:cubicBezTo>
                    <a:cubicBezTo>
                      <a:pt x="2817" y="0"/>
                      <a:pt x="2817" y="0"/>
                      <a:pt x="2817" y="0"/>
                    </a:cubicBezTo>
                    <a:cubicBezTo>
                      <a:pt x="1263" y="0"/>
                      <a:pt x="0" y="1263"/>
                      <a:pt x="0" y="2817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5" name="Google Shape;11985;p64"/>
              <p:cNvSpPr/>
              <p:nvPr/>
            </p:nvSpPr>
            <p:spPr>
              <a:xfrm>
                <a:off x="4422775" y="2787650"/>
                <a:ext cx="544511" cy="542923"/>
              </a:xfrm>
              <a:custGeom>
                <a:rect b="b" l="l" r="r" t="t"/>
                <a:pathLst>
                  <a:path extrusionOk="0" h="2521" w="2521">
                    <a:moveTo>
                      <a:pt x="0" y="2521"/>
                    </a:moveTo>
                    <a:cubicBezTo>
                      <a:pt x="76" y="2521"/>
                      <a:pt x="76" y="2521"/>
                      <a:pt x="76" y="2521"/>
                    </a:cubicBezTo>
                    <a:cubicBezTo>
                      <a:pt x="76" y="1173"/>
                      <a:pt x="1173" y="76"/>
                      <a:pt x="2521" y="76"/>
                    </a:cubicBezTo>
                    <a:cubicBezTo>
                      <a:pt x="2521" y="0"/>
                      <a:pt x="2521" y="0"/>
                      <a:pt x="2521" y="0"/>
                    </a:cubicBezTo>
                    <a:cubicBezTo>
                      <a:pt x="1131" y="0"/>
                      <a:pt x="0" y="1131"/>
                      <a:pt x="0" y="252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6" name="Google Shape;11986;p64"/>
              <p:cNvSpPr/>
              <p:nvPr/>
            </p:nvSpPr>
            <p:spPr>
              <a:xfrm>
                <a:off x="4487863" y="2852738"/>
                <a:ext cx="479426" cy="477835"/>
              </a:xfrm>
              <a:custGeom>
                <a:rect b="b" l="l" r="r" t="t"/>
                <a:pathLst>
                  <a:path extrusionOk="0" h="2218" w="2218">
                    <a:moveTo>
                      <a:pt x="0" y="2218"/>
                    </a:moveTo>
                    <a:cubicBezTo>
                      <a:pt x="76" y="2218"/>
                      <a:pt x="76" y="2218"/>
                      <a:pt x="76" y="2218"/>
                    </a:cubicBezTo>
                    <a:cubicBezTo>
                      <a:pt x="76" y="1037"/>
                      <a:pt x="1037" y="76"/>
                      <a:pt x="2218" y="76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995" y="0"/>
                      <a:pt x="0" y="995"/>
                      <a:pt x="0" y="221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7" name="Google Shape;11987;p64"/>
              <p:cNvSpPr/>
              <p:nvPr/>
            </p:nvSpPr>
            <p:spPr>
              <a:xfrm>
                <a:off x="4546600" y="2911475"/>
                <a:ext cx="420686" cy="419100"/>
              </a:xfrm>
              <a:custGeom>
                <a:rect b="b" l="l" r="r" t="t"/>
                <a:pathLst>
                  <a:path extrusionOk="0" h="1946" w="1946">
                    <a:moveTo>
                      <a:pt x="0" y="1946"/>
                    </a:moveTo>
                    <a:cubicBezTo>
                      <a:pt x="76" y="1946"/>
                      <a:pt x="76" y="1946"/>
                      <a:pt x="76" y="1946"/>
                    </a:cubicBezTo>
                    <a:cubicBezTo>
                      <a:pt x="76" y="915"/>
                      <a:pt x="915" y="76"/>
                      <a:pt x="1946" y="76"/>
                    </a:cubicBezTo>
                    <a:cubicBezTo>
                      <a:pt x="1946" y="0"/>
                      <a:pt x="1946" y="0"/>
                      <a:pt x="1946" y="0"/>
                    </a:cubicBezTo>
                    <a:cubicBezTo>
                      <a:pt x="873" y="0"/>
                      <a:pt x="0" y="873"/>
                      <a:pt x="0" y="1946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8" name="Google Shape;11988;p64"/>
              <p:cNvSpPr/>
              <p:nvPr/>
            </p:nvSpPr>
            <p:spPr>
              <a:xfrm>
                <a:off x="4610100" y="2974975"/>
                <a:ext cx="357186" cy="355601"/>
              </a:xfrm>
              <a:custGeom>
                <a:rect b="b" l="l" r="r" t="t"/>
                <a:pathLst>
                  <a:path extrusionOk="0" h="1651" w="1651">
                    <a:moveTo>
                      <a:pt x="0" y="1651"/>
                    </a:moveTo>
                    <a:cubicBezTo>
                      <a:pt x="76" y="1651"/>
                      <a:pt x="76" y="1651"/>
                      <a:pt x="76" y="1651"/>
                    </a:cubicBezTo>
                    <a:cubicBezTo>
                      <a:pt x="76" y="782"/>
                      <a:pt x="783" y="76"/>
                      <a:pt x="1651" y="76"/>
                    </a:cubicBezTo>
                    <a:cubicBezTo>
                      <a:pt x="1651" y="0"/>
                      <a:pt x="1651" y="0"/>
                      <a:pt x="1651" y="0"/>
                    </a:cubicBezTo>
                    <a:cubicBezTo>
                      <a:pt x="741" y="0"/>
                      <a:pt x="0" y="740"/>
                      <a:pt x="0" y="165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9" name="Google Shape;11989;p64"/>
              <p:cNvSpPr/>
              <p:nvPr/>
            </p:nvSpPr>
            <p:spPr>
              <a:xfrm>
                <a:off x="4672013" y="3036888"/>
                <a:ext cx="295274" cy="293689"/>
              </a:xfrm>
              <a:custGeom>
                <a:rect b="b" l="l" r="r" t="t"/>
                <a:pathLst>
                  <a:path extrusionOk="0" h="1363" w="1363">
                    <a:moveTo>
                      <a:pt x="0" y="1363"/>
                    </a:moveTo>
                    <a:cubicBezTo>
                      <a:pt x="77" y="1363"/>
                      <a:pt x="77" y="1363"/>
                      <a:pt x="77" y="1363"/>
                    </a:cubicBezTo>
                    <a:cubicBezTo>
                      <a:pt x="77" y="653"/>
                      <a:pt x="654" y="77"/>
                      <a:pt x="1363" y="77"/>
                    </a:cubicBezTo>
                    <a:cubicBezTo>
                      <a:pt x="1363" y="0"/>
                      <a:pt x="1363" y="0"/>
                      <a:pt x="1363" y="0"/>
                    </a:cubicBezTo>
                    <a:cubicBezTo>
                      <a:pt x="612" y="0"/>
                      <a:pt x="0" y="611"/>
                      <a:pt x="0" y="1363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0" name="Google Shape;11990;p64"/>
              <p:cNvSpPr/>
              <p:nvPr/>
            </p:nvSpPr>
            <p:spPr>
              <a:xfrm>
                <a:off x="4743450" y="3108325"/>
                <a:ext cx="223838" cy="222249"/>
              </a:xfrm>
              <a:custGeom>
                <a:rect b="b" l="l" r="r" t="t"/>
                <a:pathLst>
                  <a:path extrusionOk="0" h="1032" w="1032">
                    <a:moveTo>
                      <a:pt x="0" y="1032"/>
                    </a:moveTo>
                    <a:cubicBezTo>
                      <a:pt x="76" y="1032"/>
                      <a:pt x="76" y="1032"/>
                      <a:pt x="76" y="1032"/>
                    </a:cubicBezTo>
                    <a:cubicBezTo>
                      <a:pt x="76" y="505"/>
                      <a:pt x="505" y="76"/>
                      <a:pt x="1032" y="76"/>
                    </a:cubicBezTo>
                    <a:cubicBezTo>
                      <a:pt x="1032" y="0"/>
                      <a:pt x="1032" y="0"/>
                      <a:pt x="1032" y="0"/>
                    </a:cubicBezTo>
                    <a:cubicBezTo>
                      <a:pt x="463" y="0"/>
                      <a:pt x="0" y="463"/>
                      <a:pt x="0" y="1032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4" name="Shape 1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5" name="Google Shape;11995;p65"/>
          <p:cNvSpPr/>
          <p:nvPr/>
        </p:nvSpPr>
        <p:spPr>
          <a:xfrm>
            <a:off x="6188775" y="648400"/>
            <a:ext cx="1389300" cy="1300800"/>
          </a:xfrm>
          <a:prstGeom prst="flowChartConnector">
            <a:avLst/>
          </a:prstGeom>
          <a:solidFill>
            <a:srgbClr val="FFBA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996" name="Google Shape;11996;p65"/>
          <p:cNvSpPr/>
          <p:nvPr/>
        </p:nvSpPr>
        <p:spPr>
          <a:xfrm>
            <a:off x="1946225" y="648388"/>
            <a:ext cx="1389300" cy="1300800"/>
          </a:xfrm>
          <a:prstGeom prst="flowChartConnector">
            <a:avLst/>
          </a:prstGeom>
          <a:solidFill>
            <a:srgbClr val="FFBA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pSp>
        <p:nvGrpSpPr>
          <p:cNvPr id="11997" name="Google Shape;11997;p65"/>
          <p:cNvGrpSpPr/>
          <p:nvPr/>
        </p:nvGrpSpPr>
        <p:grpSpPr>
          <a:xfrm>
            <a:off x="2155276" y="817457"/>
            <a:ext cx="971188" cy="888622"/>
            <a:chOff x="6974158" y="2789537"/>
            <a:chExt cx="255247" cy="327458"/>
          </a:xfrm>
        </p:grpSpPr>
        <p:sp>
          <p:nvSpPr>
            <p:cNvPr id="11998" name="Google Shape;11998;p65"/>
            <p:cNvSpPr/>
            <p:nvPr/>
          </p:nvSpPr>
          <p:spPr>
            <a:xfrm>
              <a:off x="7066407" y="2897282"/>
              <a:ext cx="9876" cy="14798"/>
            </a:xfrm>
            <a:custGeom>
              <a:rect b="b" l="l" r="r" t="t"/>
              <a:pathLst>
                <a:path extrusionOk="0" h="466" w="311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9" name="Google Shape;11999;p65"/>
            <p:cNvSpPr/>
            <p:nvPr/>
          </p:nvSpPr>
          <p:spPr>
            <a:xfrm>
              <a:off x="7127662" y="2897282"/>
              <a:ext cx="9495" cy="14798"/>
            </a:xfrm>
            <a:custGeom>
              <a:rect b="b" l="l" r="r" t="t"/>
              <a:pathLst>
                <a:path extrusionOk="0" h="466" w="299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0" name="Google Shape;12000;p65"/>
            <p:cNvSpPr/>
            <p:nvPr/>
          </p:nvSpPr>
          <p:spPr>
            <a:xfrm>
              <a:off x="7081935" y="2933292"/>
              <a:ext cx="40837" cy="14703"/>
            </a:xfrm>
            <a:custGeom>
              <a:rect b="b" l="l" r="r" t="t"/>
              <a:pathLst>
                <a:path extrusionOk="0" h="463" w="1286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1" name="Google Shape;12001;p65"/>
            <p:cNvSpPr/>
            <p:nvPr/>
          </p:nvSpPr>
          <p:spPr>
            <a:xfrm>
              <a:off x="6974158" y="2789537"/>
              <a:ext cx="255247" cy="327458"/>
            </a:xfrm>
            <a:custGeom>
              <a:rect b="b" l="l" r="r" t="t"/>
              <a:pathLst>
                <a:path extrusionOk="0" h="10312" w="8038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2" name="Google Shape;12002;p65"/>
            <p:cNvSpPr/>
            <p:nvPr/>
          </p:nvSpPr>
          <p:spPr>
            <a:xfrm>
              <a:off x="7061135" y="2881785"/>
              <a:ext cx="20069" cy="9495"/>
            </a:xfrm>
            <a:custGeom>
              <a:rect b="b" l="l" r="r" t="t"/>
              <a:pathLst>
                <a:path extrusionOk="0" h="299" w="632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3" name="Google Shape;12003;p65"/>
            <p:cNvSpPr/>
            <p:nvPr/>
          </p:nvSpPr>
          <p:spPr>
            <a:xfrm>
              <a:off x="7122740" y="2881785"/>
              <a:ext cx="19688" cy="9495"/>
            </a:xfrm>
            <a:custGeom>
              <a:rect b="b" l="l" r="r" t="t"/>
              <a:pathLst>
                <a:path extrusionOk="0" h="299" w="62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04" name="Google Shape;12004;p65"/>
          <p:cNvGrpSpPr/>
          <p:nvPr/>
        </p:nvGrpSpPr>
        <p:grpSpPr>
          <a:xfrm>
            <a:off x="6397953" y="763988"/>
            <a:ext cx="971204" cy="979074"/>
            <a:chOff x="7530697" y="2790299"/>
            <a:chExt cx="244291" cy="326314"/>
          </a:xfrm>
        </p:grpSpPr>
        <p:sp>
          <p:nvSpPr>
            <p:cNvPr id="12005" name="Google Shape;12005;p65"/>
            <p:cNvSpPr/>
            <p:nvPr/>
          </p:nvSpPr>
          <p:spPr>
            <a:xfrm>
              <a:off x="7616911" y="2907507"/>
              <a:ext cx="9463" cy="14385"/>
            </a:xfrm>
            <a:custGeom>
              <a:rect b="b" l="l" r="r" t="t"/>
              <a:pathLst>
                <a:path extrusionOk="0" h="453" w="298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6" name="Google Shape;12006;p65"/>
            <p:cNvSpPr/>
            <p:nvPr/>
          </p:nvSpPr>
          <p:spPr>
            <a:xfrm>
              <a:off x="7678548" y="2907507"/>
              <a:ext cx="9463" cy="14385"/>
            </a:xfrm>
            <a:custGeom>
              <a:rect b="b" l="l" r="r" t="t"/>
              <a:pathLst>
                <a:path extrusionOk="0" h="453" w="298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7" name="Google Shape;12007;p65"/>
            <p:cNvSpPr/>
            <p:nvPr/>
          </p:nvSpPr>
          <p:spPr>
            <a:xfrm>
              <a:off x="7632408" y="2943136"/>
              <a:ext cx="40869" cy="14671"/>
            </a:xfrm>
            <a:custGeom>
              <a:rect b="b" l="l" r="r" t="t"/>
              <a:pathLst>
                <a:path extrusionOk="0" h="462" w="1287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8" name="Google Shape;12008;p65"/>
            <p:cNvSpPr/>
            <p:nvPr/>
          </p:nvSpPr>
          <p:spPr>
            <a:xfrm>
              <a:off x="7530697" y="2790299"/>
              <a:ext cx="244291" cy="326314"/>
            </a:xfrm>
            <a:custGeom>
              <a:rect b="b" l="l" r="r" t="t"/>
              <a:pathLst>
                <a:path extrusionOk="0" h="10276" w="7693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9" name="Google Shape;12009;p65"/>
            <p:cNvSpPr/>
            <p:nvPr/>
          </p:nvSpPr>
          <p:spPr>
            <a:xfrm>
              <a:off x="7611608" y="2891630"/>
              <a:ext cx="20069" cy="9463"/>
            </a:xfrm>
            <a:custGeom>
              <a:rect b="b" l="l" r="r" t="t"/>
              <a:pathLst>
                <a:path extrusionOk="0" h="298" w="632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0" name="Google Shape;12010;p65"/>
            <p:cNvSpPr/>
            <p:nvPr/>
          </p:nvSpPr>
          <p:spPr>
            <a:xfrm>
              <a:off x="7673245" y="2891630"/>
              <a:ext cx="19688" cy="9463"/>
            </a:xfrm>
            <a:custGeom>
              <a:rect b="b" l="l" r="r" t="t"/>
              <a:pathLst>
                <a:path extrusionOk="0" h="298" w="62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11" name="Google Shape;12011;p65"/>
          <p:cNvSpPr txBox="1"/>
          <p:nvPr/>
        </p:nvSpPr>
        <p:spPr>
          <a:xfrm>
            <a:off x="5631250" y="136950"/>
            <a:ext cx="262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rPr>
              <a:t>Posible peor sueldo</a:t>
            </a:r>
            <a:endParaRPr sz="2000">
              <a:solidFill>
                <a:schemeClr val="dk1"/>
              </a:solidFill>
              <a:latin typeface="Commissioner SemiBold"/>
              <a:ea typeface="Commissioner SemiBold"/>
              <a:cs typeface="Commissioner SemiBold"/>
              <a:sym typeface="Commissioner SemiBold"/>
            </a:endParaRPr>
          </a:p>
        </p:txBody>
      </p:sp>
      <p:sp>
        <p:nvSpPr>
          <p:cNvPr id="12012" name="Google Shape;12012;p65"/>
          <p:cNvSpPr txBox="1"/>
          <p:nvPr/>
        </p:nvSpPr>
        <p:spPr>
          <a:xfrm>
            <a:off x="1328975" y="136950"/>
            <a:ext cx="262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rPr>
              <a:t>Posible mejor sueldo  </a:t>
            </a:r>
            <a:endParaRPr sz="2000">
              <a:solidFill>
                <a:schemeClr val="dk1"/>
              </a:solidFill>
              <a:latin typeface="Commissioner SemiBold"/>
              <a:ea typeface="Commissioner SemiBold"/>
              <a:cs typeface="Commissioner SemiBold"/>
              <a:sym typeface="Commissioner SemiBold"/>
            </a:endParaRPr>
          </a:p>
        </p:txBody>
      </p:sp>
      <p:sp>
        <p:nvSpPr>
          <p:cNvPr id="12013" name="Google Shape;12013;p65"/>
          <p:cNvSpPr txBox="1"/>
          <p:nvPr/>
        </p:nvSpPr>
        <p:spPr>
          <a:xfrm>
            <a:off x="725175" y="2150650"/>
            <a:ext cx="3829800" cy="27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2000"/>
              <a:buFont typeface="Plus Jakarta Sans"/>
              <a:buChar char="●"/>
            </a:pPr>
            <a:r>
              <a:rPr lang="en" sz="20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Hombre</a:t>
            </a:r>
            <a:endParaRPr sz="20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2000"/>
              <a:buFont typeface="Plus Jakarta Sans"/>
              <a:buChar char="●"/>
            </a:pPr>
            <a:r>
              <a:rPr lang="en" sz="20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Asistió establecimiento educativo</a:t>
            </a:r>
            <a:endParaRPr sz="20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2000"/>
              <a:buFont typeface="Plus Jakarta Sans"/>
              <a:buChar char="●"/>
            </a:pPr>
            <a:r>
              <a:rPr lang="en" sz="20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Sobrecarga laboral </a:t>
            </a:r>
            <a:endParaRPr sz="2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2000"/>
              <a:buFont typeface="Plus Jakarta Sans"/>
              <a:buChar char="●"/>
            </a:pPr>
            <a:r>
              <a:rPr lang="en" sz="20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Sector privado</a:t>
            </a:r>
            <a:endParaRPr sz="20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2000"/>
              <a:buFont typeface="Plus Jakarta Sans"/>
              <a:buChar char="●"/>
            </a:pPr>
            <a:r>
              <a:rPr lang="en" sz="20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Rubro construcción o comunicación </a:t>
            </a:r>
            <a:endParaRPr sz="20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2000"/>
              <a:buFont typeface="Plus Jakarta Sans"/>
              <a:buChar char="●"/>
            </a:pPr>
            <a:r>
              <a:rPr lang="en" sz="20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Vive en la patagonia</a:t>
            </a:r>
            <a:endParaRPr sz="20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2000"/>
              <a:buFont typeface="Plus Jakarta Sans"/>
              <a:buChar char="●"/>
            </a:pPr>
            <a:r>
              <a:rPr lang="en" sz="20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Recibe aguinaldo </a:t>
            </a:r>
            <a:endParaRPr sz="20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2014" name="Google Shape;12014;p65"/>
          <p:cNvSpPr txBox="1"/>
          <p:nvPr/>
        </p:nvSpPr>
        <p:spPr>
          <a:xfrm>
            <a:off x="4554975" y="2049400"/>
            <a:ext cx="4290900" cy="29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Plus Jakarta Sans"/>
              <a:buChar char="●"/>
            </a:pPr>
            <a:r>
              <a:rPr lang="en" sz="20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Mujer</a:t>
            </a:r>
            <a:endParaRPr sz="20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Plus Jakarta Sans"/>
              <a:buChar char="●"/>
            </a:pPr>
            <a:r>
              <a:rPr lang="en" sz="20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Vive en el noroeste o noreste</a:t>
            </a:r>
            <a:endParaRPr sz="20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Plus Jakarta Sans"/>
              <a:buChar char="●"/>
            </a:pPr>
            <a:r>
              <a:rPr lang="en" sz="20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Sub-Ocupada</a:t>
            </a:r>
            <a:r>
              <a:rPr lang="en" sz="20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por </a:t>
            </a:r>
            <a:r>
              <a:rPr lang="en" sz="20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insuficiencia</a:t>
            </a:r>
            <a:r>
              <a:rPr lang="en" sz="20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horaria </a:t>
            </a:r>
            <a:endParaRPr sz="20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Plus Jakarta Sans"/>
              <a:buChar char="●"/>
            </a:pPr>
            <a:r>
              <a:rPr lang="en" sz="20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Viuda </a:t>
            </a:r>
            <a:endParaRPr sz="20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Plus Jakarta Sans"/>
              <a:buChar char="●"/>
            </a:pPr>
            <a:r>
              <a:rPr lang="en" sz="20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Trabaja en servicio comunitario, sociales o servicio domestico</a:t>
            </a:r>
            <a:endParaRPr sz="20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Plus Jakarta Sans"/>
              <a:buChar char="●"/>
            </a:pPr>
            <a:r>
              <a:rPr lang="en" sz="20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No recibe aguinaldo </a:t>
            </a:r>
            <a:endParaRPr sz="20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2015" name="Google Shape;12015;p65"/>
          <p:cNvSpPr txBox="1"/>
          <p:nvPr/>
        </p:nvSpPr>
        <p:spPr>
          <a:xfrm>
            <a:off x="3570600" y="817450"/>
            <a:ext cx="20028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Primer trimestre 2023 </a:t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9" name="Shape 1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0" name="Google Shape;12020;p66"/>
          <p:cNvSpPr txBox="1"/>
          <p:nvPr>
            <p:ph type="title"/>
          </p:nvPr>
        </p:nvSpPr>
        <p:spPr>
          <a:xfrm>
            <a:off x="546875" y="105075"/>
            <a:ext cx="815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Aplicamos el modelo por región en el primer trimestre del 2023: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021" name="Google Shape;12021;p66"/>
          <p:cNvGraphicFramePr/>
          <p:nvPr/>
        </p:nvGraphicFramePr>
        <p:xfrm>
          <a:off x="1920350" y="13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{74349A97-F263-4787-ADE3-ED08B32F4D17}</a:tableStyleId>
              </a:tblPr>
              <a:tblGrid>
                <a:gridCol w="2003125"/>
                <a:gridCol w="2003125"/>
                <a:gridCol w="1670575"/>
              </a:tblGrid>
              <a:tr h="47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Región</a:t>
                      </a:r>
                      <a:endParaRPr b="1" sz="23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Score</a:t>
                      </a:r>
                      <a:endParaRPr b="1" sz="23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MSE</a:t>
                      </a:r>
                      <a:endParaRPr b="1" sz="23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7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Cuyo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0.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17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0.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12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Gran. Bs.As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0.17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0.07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Patagonia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0.35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0.07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Noroeste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0.45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0.03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Noreste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0.21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0.03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Pampeana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0.30</a:t>
                      </a:r>
                      <a:endParaRPr sz="20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0.05</a:t>
                      </a:r>
                      <a:endParaRPr sz="19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5" name="Shape 1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6" name="Google Shape;12026;p67"/>
          <p:cNvSpPr/>
          <p:nvPr/>
        </p:nvSpPr>
        <p:spPr>
          <a:xfrm>
            <a:off x="3779600" y="648400"/>
            <a:ext cx="1389300" cy="1300800"/>
          </a:xfrm>
          <a:prstGeom prst="flowChartConnector">
            <a:avLst/>
          </a:prstGeom>
          <a:solidFill>
            <a:srgbClr val="FFBA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2027" name="Google Shape;12027;p67"/>
          <p:cNvSpPr/>
          <p:nvPr/>
        </p:nvSpPr>
        <p:spPr>
          <a:xfrm>
            <a:off x="6529350" y="685388"/>
            <a:ext cx="1389300" cy="1300800"/>
          </a:xfrm>
          <a:prstGeom prst="flowChartConnector">
            <a:avLst/>
          </a:prstGeom>
          <a:solidFill>
            <a:srgbClr val="FFBA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2028" name="Google Shape;12028;p67"/>
          <p:cNvSpPr/>
          <p:nvPr/>
        </p:nvSpPr>
        <p:spPr>
          <a:xfrm>
            <a:off x="1029850" y="685388"/>
            <a:ext cx="1389300" cy="1300800"/>
          </a:xfrm>
          <a:prstGeom prst="flowChartConnector">
            <a:avLst/>
          </a:prstGeom>
          <a:solidFill>
            <a:srgbClr val="FFBA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pSp>
        <p:nvGrpSpPr>
          <p:cNvPr id="12029" name="Google Shape;12029;p67"/>
          <p:cNvGrpSpPr/>
          <p:nvPr/>
        </p:nvGrpSpPr>
        <p:grpSpPr>
          <a:xfrm>
            <a:off x="1238901" y="854457"/>
            <a:ext cx="971188" cy="888622"/>
            <a:chOff x="6974158" y="2789537"/>
            <a:chExt cx="255247" cy="327458"/>
          </a:xfrm>
        </p:grpSpPr>
        <p:sp>
          <p:nvSpPr>
            <p:cNvPr id="12030" name="Google Shape;12030;p67"/>
            <p:cNvSpPr/>
            <p:nvPr/>
          </p:nvSpPr>
          <p:spPr>
            <a:xfrm>
              <a:off x="7066407" y="2897282"/>
              <a:ext cx="9876" cy="14798"/>
            </a:xfrm>
            <a:custGeom>
              <a:rect b="b" l="l" r="r" t="t"/>
              <a:pathLst>
                <a:path extrusionOk="0" h="466" w="311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1" name="Google Shape;12031;p67"/>
            <p:cNvSpPr/>
            <p:nvPr/>
          </p:nvSpPr>
          <p:spPr>
            <a:xfrm>
              <a:off x="7127662" y="2897282"/>
              <a:ext cx="9495" cy="14798"/>
            </a:xfrm>
            <a:custGeom>
              <a:rect b="b" l="l" r="r" t="t"/>
              <a:pathLst>
                <a:path extrusionOk="0" h="466" w="299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2" name="Google Shape;12032;p67"/>
            <p:cNvSpPr/>
            <p:nvPr/>
          </p:nvSpPr>
          <p:spPr>
            <a:xfrm>
              <a:off x="7081935" y="2933292"/>
              <a:ext cx="40837" cy="14703"/>
            </a:xfrm>
            <a:custGeom>
              <a:rect b="b" l="l" r="r" t="t"/>
              <a:pathLst>
                <a:path extrusionOk="0" h="463" w="1286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3" name="Google Shape;12033;p67"/>
            <p:cNvSpPr/>
            <p:nvPr/>
          </p:nvSpPr>
          <p:spPr>
            <a:xfrm>
              <a:off x="6974158" y="2789537"/>
              <a:ext cx="255247" cy="327458"/>
            </a:xfrm>
            <a:custGeom>
              <a:rect b="b" l="l" r="r" t="t"/>
              <a:pathLst>
                <a:path extrusionOk="0" h="10312" w="8038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4" name="Google Shape;12034;p67"/>
            <p:cNvSpPr/>
            <p:nvPr/>
          </p:nvSpPr>
          <p:spPr>
            <a:xfrm>
              <a:off x="7061135" y="2881785"/>
              <a:ext cx="20069" cy="9495"/>
            </a:xfrm>
            <a:custGeom>
              <a:rect b="b" l="l" r="r" t="t"/>
              <a:pathLst>
                <a:path extrusionOk="0" h="299" w="632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5" name="Google Shape;12035;p67"/>
            <p:cNvSpPr/>
            <p:nvPr/>
          </p:nvSpPr>
          <p:spPr>
            <a:xfrm>
              <a:off x="7122740" y="2881785"/>
              <a:ext cx="19688" cy="9495"/>
            </a:xfrm>
            <a:custGeom>
              <a:rect b="b" l="l" r="r" t="t"/>
              <a:pathLst>
                <a:path extrusionOk="0" h="299" w="62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36" name="Google Shape;12036;p67"/>
          <p:cNvGrpSpPr/>
          <p:nvPr/>
        </p:nvGrpSpPr>
        <p:grpSpPr>
          <a:xfrm>
            <a:off x="3988778" y="763988"/>
            <a:ext cx="971204" cy="979074"/>
            <a:chOff x="7530697" y="2790299"/>
            <a:chExt cx="244291" cy="326314"/>
          </a:xfrm>
        </p:grpSpPr>
        <p:sp>
          <p:nvSpPr>
            <p:cNvPr id="12037" name="Google Shape;12037;p67"/>
            <p:cNvSpPr/>
            <p:nvPr/>
          </p:nvSpPr>
          <p:spPr>
            <a:xfrm>
              <a:off x="7616911" y="2907507"/>
              <a:ext cx="9463" cy="14385"/>
            </a:xfrm>
            <a:custGeom>
              <a:rect b="b" l="l" r="r" t="t"/>
              <a:pathLst>
                <a:path extrusionOk="0" h="453" w="298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8" name="Google Shape;12038;p67"/>
            <p:cNvSpPr/>
            <p:nvPr/>
          </p:nvSpPr>
          <p:spPr>
            <a:xfrm>
              <a:off x="7678548" y="2907507"/>
              <a:ext cx="9463" cy="14385"/>
            </a:xfrm>
            <a:custGeom>
              <a:rect b="b" l="l" r="r" t="t"/>
              <a:pathLst>
                <a:path extrusionOk="0" h="453" w="298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9" name="Google Shape;12039;p67"/>
            <p:cNvSpPr/>
            <p:nvPr/>
          </p:nvSpPr>
          <p:spPr>
            <a:xfrm>
              <a:off x="7632408" y="2943136"/>
              <a:ext cx="40869" cy="14671"/>
            </a:xfrm>
            <a:custGeom>
              <a:rect b="b" l="l" r="r" t="t"/>
              <a:pathLst>
                <a:path extrusionOk="0" h="462" w="1287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0" name="Google Shape;12040;p67"/>
            <p:cNvSpPr/>
            <p:nvPr/>
          </p:nvSpPr>
          <p:spPr>
            <a:xfrm>
              <a:off x="7530697" y="2790299"/>
              <a:ext cx="244291" cy="326314"/>
            </a:xfrm>
            <a:custGeom>
              <a:rect b="b" l="l" r="r" t="t"/>
              <a:pathLst>
                <a:path extrusionOk="0" h="10276" w="7693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1" name="Google Shape;12041;p67"/>
            <p:cNvSpPr/>
            <p:nvPr/>
          </p:nvSpPr>
          <p:spPr>
            <a:xfrm>
              <a:off x="7611608" y="2891630"/>
              <a:ext cx="20069" cy="9463"/>
            </a:xfrm>
            <a:custGeom>
              <a:rect b="b" l="l" r="r" t="t"/>
              <a:pathLst>
                <a:path extrusionOk="0" h="298" w="632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2" name="Google Shape;12042;p67"/>
            <p:cNvSpPr/>
            <p:nvPr/>
          </p:nvSpPr>
          <p:spPr>
            <a:xfrm>
              <a:off x="7673245" y="2891630"/>
              <a:ext cx="19688" cy="9463"/>
            </a:xfrm>
            <a:custGeom>
              <a:rect b="b" l="l" r="r" t="t"/>
              <a:pathLst>
                <a:path extrusionOk="0" h="298" w="62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43" name="Google Shape;12043;p67"/>
          <p:cNvSpPr txBox="1"/>
          <p:nvPr/>
        </p:nvSpPr>
        <p:spPr>
          <a:xfrm>
            <a:off x="3831325" y="136950"/>
            <a:ext cx="138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rPr>
              <a:t>Noroeste</a:t>
            </a:r>
            <a:endParaRPr sz="2000">
              <a:solidFill>
                <a:schemeClr val="dk1"/>
              </a:solidFill>
              <a:latin typeface="Commissioner SemiBold"/>
              <a:ea typeface="Commissioner SemiBold"/>
              <a:cs typeface="Commissioner SemiBold"/>
              <a:sym typeface="Commissioner SemiBold"/>
            </a:endParaRPr>
          </a:p>
        </p:txBody>
      </p:sp>
      <p:sp>
        <p:nvSpPr>
          <p:cNvPr id="12044" name="Google Shape;12044;p67"/>
          <p:cNvSpPr txBox="1"/>
          <p:nvPr/>
        </p:nvSpPr>
        <p:spPr>
          <a:xfrm>
            <a:off x="576250" y="136950"/>
            <a:ext cx="245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rPr>
              <a:t>Gran Buenos Aires</a:t>
            </a:r>
            <a:endParaRPr sz="2000">
              <a:solidFill>
                <a:schemeClr val="dk1"/>
              </a:solidFill>
              <a:latin typeface="Commissioner SemiBold"/>
              <a:ea typeface="Commissioner SemiBold"/>
              <a:cs typeface="Commissioner SemiBold"/>
              <a:sym typeface="Commissioner SemiBold"/>
            </a:endParaRPr>
          </a:p>
        </p:txBody>
      </p:sp>
      <p:sp>
        <p:nvSpPr>
          <p:cNvPr id="12045" name="Google Shape;12045;p67"/>
          <p:cNvSpPr txBox="1"/>
          <p:nvPr/>
        </p:nvSpPr>
        <p:spPr>
          <a:xfrm>
            <a:off x="6694038" y="136950"/>
            <a:ext cx="118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rPr>
              <a:t>Noreste</a:t>
            </a:r>
            <a:endParaRPr sz="2000">
              <a:solidFill>
                <a:schemeClr val="dk1"/>
              </a:solidFill>
              <a:latin typeface="Commissioner SemiBold"/>
              <a:ea typeface="Commissioner SemiBold"/>
              <a:cs typeface="Commissioner SemiBold"/>
              <a:sym typeface="Commissioner SemiBold"/>
            </a:endParaRPr>
          </a:p>
        </p:txBody>
      </p:sp>
      <p:grpSp>
        <p:nvGrpSpPr>
          <p:cNvPr id="12046" name="Google Shape;12046;p67"/>
          <p:cNvGrpSpPr/>
          <p:nvPr/>
        </p:nvGrpSpPr>
        <p:grpSpPr>
          <a:xfrm>
            <a:off x="6738408" y="854451"/>
            <a:ext cx="971112" cy="888613"/>
            <a:chOff x="5748295" y="1499833"/>
            <a:chExt cx="323294" cy="356115"/>
          </a:xfrm>
        </p:grpSpPr>
        <p:sp>
          <p:nvSpPr>
            <p:cNvPr id="12047" name="Google Shape;12047;p67"/>
            <p:cNvSpPr/>
            <p:nvPr/>
          </p:nvSpPr>
          <p:spPr>
            <a:xfrm>
              <a:off x="5871276" y="1611474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29"/>
                    <a:pt x="84" y="513"/>
                    <a:pt x="167" y="513"/>
                  </a:cubicBezTo>
                  <a:cubicBezTo>
                    <a:pt x="250" y="513"/>
                    <a:pt x="334" y="429"/>
                    <a:pt x="334" y="346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8" name="Google Shape;12048;p67"/>
            <p:cNvSpPr/>
            <p:nvPr/>
          </p:nvSpPr>
          <p:spPr>
            <a:xfrm>
              <a:off x="5938406" y="1611474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9" name="Google Shape;12049;p67"/>
            <p:cNvSpPr/>
            <p:nvPr/>
          </p:nvSpPr>
          <p:spPr>
            <a:xfrm>
              <a:off x="5887116" y="1650820"/>
              <a:ext cx="45683" cy="15777"/>
            </a:xfrm>
            <a:custGeom>
              <a:rect b="b" l="l" r="r" t="t"/>
              <a:pathLst>
                <a:path extrusionOk="0" h="498" w="1442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199"/>
                    <a:pt x="60" y="283"/>
                  </a:cubicBezTo>
                  <a:cubicBezTo>
                    <a:pt x="203" y="414"/>
                    <a:pt x="441" y="497"/>
                    <a:pt x="691" y="497"/>
                  </a:cubicBezTo>
                  <a:cubicBezTo>
                    <a:pt x="965" y="497"/>
                    <a:pt x="1203" y="414"/>
                    <a:pt x="1334" y="283"/>
                  </a:cubicBezTo>
                  <a:cubicBezTo>
                    <a:pt x="1441" y="199"/>
                    <a:pt x="1441" y="104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1" y="45"/>
                  </a:cubicBezTo>
                  <a:cubicBezTo>
                    <a:pt x="1072" y="104"/>
                    <a:pt x="917" y="176"/>
                    <a:pt x="715" y="176"/>
                  </a:cubicBezTo>
                  <a:cubicBezTo>
                    <a:pt x="500" y="176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0" name="Google Shape;12050;p67"/>
            <p:cNvSpPr/>
            <p:nvPr/>
          </p:nvSpPr>
          <p:spPr>
            <a:xfrm>
              <a:off x="5748295" y="1499833"/>
              <a:ext cx="323294" cy="355355"/>
            </a:xfrm>
            <a:custGeom>
              <a:rect b="b" l="l" r="r" t="t"/>
              <a:pathLst>
                <a:path extrusionOk="0" h="11217" w="10205">
                  <a:moveTo>
                    <a:pt x="7026" y="334"/>
                  </a:moveTo>
                  <a:cubicBezTo>
                    <a:pt x="7323" y="334"/>
                    <a:pt x="7561" y="572"/>
                    <a:pt x="7561" y="870"/>
                  </a:cubicBezTo>
                  <a:lnTo>
                    <a:pt x="7561" y="3346"/>
                  </a:lnTo>
                  <a:lnTo>
                    <a:pt x="7371" y="3346"/>
                  </a:lnTo>
                  <a:cubicBezTo>
                    <a:pt x="7264" y="3346"/>
                    <a:pt x="7180" y="3251"/>
                    <a:pt x="7180" y="3156"/>
                  </a:cubicBezTo>
                  <a:lnTo>
                    <a:pt x="7180" y="2632"/>
                  </a:lnTo>
                  <a:cubicBezTo>
                    <a:pt x="7180" y="2156"/>
                    <a:pt x="6787" y="1763"/>
                    <a:pt x="6311" y="1763"/>
                  </a:cubicBezTo>
                  <a:lnTo>
                    <a:pt x="4561" y="1763"/>
                  </a:lnTo>
                  <a:cubicBezTo>
                    <a:pt x="4466" y="1763"/>
                    <a:pt x="4394" y="1846"/>
                    <a:pt x="4394" y="1929"/>
                  </a:cubicBezTo>
                  <a:cubicBezTo>
                    <a:pt x="4394" y="2025"/>
                    <a:pt x="4466" y="2096"/>
                    <a:pt x="4561" y="2096"/>
                  </a:cubicBezTo>
                  <a:lnTo>
                    <a:pt x="6311" y="2096"/>
                  </a:lnTo>
                  <a:cubicBezTo>
                    <a:pt x="6609" y="2096"/>
                    <a:pt x="6847" y="2334"/>
                    <a:pt x="6847" y="2632"/>
                  </a:cubicBezTo>
                  <a:lnTo>
                    <a:pt x="6847" y="3156"/>
                  </a:lnTo>
                  <a:cubicBezTo>
                    <a:pt x="6847" y="3441"/>
                    <a:pt x="7085" y="3680"/>
                    <a:pt x="7371" y="3680"/>
                  </a:cubicBezTo>
                  <a:lnTo>
                    <a:pt x="7633" y="3680"/>
                  </a:lnTo>
                  <a:cubicBezTo>
                    <a:pt x="7704" y="3680"/>
                    <a:pt x="7788" y="3703"/>
                    <a:pt x="7847" y="3763"/>
                  </a:cubicBezTo>
                  <a:cubicBezTo>
                    <a:pt x="7907" y="3822"/>
                    <a:pt x="7919" y="3894"/>
                    <a:pt x="7919" y="3977"/>
                  </a:cubicBezTo>
                  <a:cubicBezTo>
                    <a:pt x="7907" y="4108"/>
                    <a:pt x="7776" y="4227"/>
                    <a:pt x="7621" y="4227"/>
                  </a:cubicBezTo>
                  <a:lnTo>
                    <a:pt x="7549" y="4227"/>
                  </a:lnTo>
                  <a:lnTo>
                    <a:pt x="7549" y="4215"/>
                  </a:lnTo>
                  <a:cubicBezTo>
                    <a:pt x="7549" y="4120"/>
                    <a:pt x="7478" y="4049"/>
                    <a:pt x="7383" y="4049"/>
                  </a:cubicBezTo>
                  <a:cubicBezTo>
                    <a:pt x="7299" y="4049"/>
                    <a:pt x="7216" y="4120"/>
                    <a:pt x="7216" y="4215"/>
                  </a:cubicBezTo>
                  <a:cubicBezTo>
                    <a:pt x="7216" y="5370"/>
                    <a:pt x="6264" y="6323"/>
                    <a:pt x="5109" y="6323"/>
                  </a:cubicBezTo>
                  <a:cubicBezTo>
                    <a:pt x="5101" y="6323"/>
                    <a:pt x="5094" y="6323"/>
                    <a:pt x="5087" y="6323"/>
                  </a:cubicBezTo>
                  <a:cubicBezTo>
                    <a:pt x="3930" y="6323"/>
                    <a:pt x="2989" y="5375"/>
                    <a:pt x="2989" y="4215"/>
                  </a:cubicBezTo>
                  <a:cubicBezTo>
                    <a:pt x="2989" y="4120"/>
                    <a:pt x="2918" y="4049"/>
                    <a:pt x="2835" y="4049"/>
                  </a:cubicBezTo>
                  <a:cubicBezTo>
                    <a:pt x="2739" y="4049"/>
                    <a:pt x="2668" y="4120"/>
                    <a:pt x="2668" y="4215"/>
                  </a:cubicBezTo>
                  <a:lnTo>
                    <a:pt x="2668" y="4227"/>
                  </a:lnTo>
                  <a:lnTo>
                    <a:pt x="2561" y="4227"/>
                  </a:lnTo>
                  <a:cubicBezTo>
                    <a:pt x="2489" y="4227"/>
                    <a:pt x="2418" y="4192"/>
                    <a:pt x="2358" y="4132"/>
                  </a:cubicBezTo>
                  <a:cubicBezTo>
                    <a:pt x="2299" y="4073"/>
                    <a:pt x="2275" y="4001"/>
                    <a:pt x="2275" y="3930"/>
                  </a:cubicBezTo>
                  <a:cubicBezTo>
                    <a:pt x="2299" y="3799"/>
                    <a:pt x="2430" y="3680"/>
                    <a:pt x="2573" y="3680"/>
                  </a:cubicBezTo>
                  <a:lnTo>
                    <a:pt x="2811" y="3680"/>
                  </a:lnTo>
                  <a:cubicBezTo>
                    <a:pt x="3097" y="3680"/>
                    <a:pt x="3335" y="3441"/>
                    <a:pt x="3335" y="3156"/>
                  </a:cubicBezTo>
                  <a:lnTo>
                    <a:pt x="3335" y="2632"/>
                  </a:lnTo>
                  <a:cubicBezTo>
                    <a:pt x="3335" y="2334"/>
                    <a:pt x="3573" y="2096"/>
                    <a:pt x="3870" y="2096"/>
                  </a:cubicBezTo>
                  <a:cubicBezTo>
                    <a:pt x="3954" y="2096"/>
                    <a:pt x="4037" y="2025"/>
                    <a:pt x="4037" y="1929"/>
                  </a:cubicBezTo>
                  <a:cubicBezTo>
                    <a:pt x="4037" y="1846"/>
                    <a:pt x="3954" y="1763"/>
                    <a:pt x="3870" y="1763"/>
                  </a:cubicBezTo>
                  <a:cubicBezTo>
                    <a:pt x="3394" y="1763"/>
                    <a:pt x="3013" y="2156"/>
                    <a:pt x="3013" y="2632"/>
                  </a:cubicBezTo>
                  <a:lnTo>
                    <a:pt x="3013" y="3156"/>
                  </a:lnTo>
                  <a:cubicBezTo>
                    <a:pt x="3013" y="3251"/>
                    <a:pt x="2918" y="3346"/>
                    <a:pt x="2811" y="3346"/>
                  </a:cubicBezTo>
                  <a:lnTo>
                    <a:pt x="2620" y="3346"/>
                  </a:lnTo>
                  <a:lnTo>
                    <a:pt x="2620" y="870"/>
                  </a:lnTo>
                  <a:cubicBezTo>
                    <a:pt x="2620" y="572"/>
                    <a:pt x="2858" y="334"/>
                    <a:pt x="3156" y="334"/>
                  </a:cubicBezTo>
                  <a:close/>
                  <a:moveTo>
                    <a:pt x="6549" y="6204"/>
                  </a:moveTo>
                  <a:lnTo>
                    <a:pt x="6549" y="6632"/>
                  </a:lnTo>
                  <a:cubicBezTo>
                    <a:pt x="6549" y="6811"/>
                    <a:pt x="6621" y="6990"/>
                    <a:pt x="6764" y="7121"/>
                  </a:cubicBezTo>
                  <a:lnTo>
                    <a:pt x="7085" y="7454"/>
                  </a:lnTo>
                  <a:lnTo>
                    <a:pt x="7085" y="8085"/>
                  </a:lnTo>
                  <a:lnTo>
                    <a:pt x="7061" y="8085"/>
                  </a:lnTo>
                  <a:cubicBezTo>
                    <a:pt x="7061" y="9097"/>
                    <a:pt x="6264" y="9930"/>
                    <a:pt x="5287" y="10014"/>
                  </a:cubicBezTo>
                  <a:lnTo>
                    <a:pt x="5287" y="9835"/>
                  </a:lnTo>
                  <a:cubicBezTo>
                    <a:pt x="5287" y="9752"/>
                    <a:pt x="5204" y="9668"/>
                    <a:pt x="5121" y="9668"/>
                  </a:cubicBezTo>
                  <a:cubicBezTo>
                    <a:pt x="5037" y="9668"/>
                    <a:pt x="4954" y="9752"/>
                    <a:pt x="4954" y="9835"/>
                  </a:cubicBezTo>
                  <a:lnTo>
                    <a:pt x="4954" y="10014"/>
                  </a:lnTo>
                  <a:cubicBezTo>
                    <a:pt x="3966" y="9930"/>
                    <a:pt x="3192" y="9097"/>
                    <a:pt x="3192" y="8085"/>
                  </a:cubicBezTo>
                  <a:lnTo>
                    <a:pt x="3192" y="7442"/>
                  </a:lnTo>
                  <a:lnTo>
                    <a:pt x="3513" y="7109"/>
                  </a:lnTo>
                  <a:cubicBezTo>
                    <a:pt x="3644" y="6978"/>
                    <a:pt x="3728" y="6811"/>
                    <a:pt x="3728" y="6620"/>
                  </a:cubicBezTo>
                  <a:lnTo>
                    <a:pt x="3728" y="6204"/>
                  </a:lnTo>
                  <a:cubicBezTo>
                    <a:pt x="4120" y="6489"/>
                    <a:pt x="4621" y="6668"/>
                    <a:pt x="5132" y="6668"/>
                  </a:cubicBezTo>
                  <a:cubicBezTo>
                    <a:pt x="5668" y="6668"/>
                    <a:pt x="6145" y="6501"/>
                    <a:pt x="6549" y="6204"/>
                  </a:cubicBezTo>
                  <a:close/>
                  <a:moveTo>
                    <a:pt x="3168" y="1"/>
                  </a:moveTo>
                  <a:cubicBezTo>
                    <a:pt x="2692" y="1"/>
                    <a:pt x="2311" y="382"/>
                    <a:pt x="2311" y="858"/>
                  </a:cubicBezTo>
                  <a:lnTo>
                    <a:pt x="2311" y="3394"/>
                  </a:lnTo>
                  <a:cubicBezTo>
                    <a:pt x="2120" y="3477"/>
                    <a:pt x="1977" y="3656"/>
                    <a:pt x="1965" y="3870"/>
                  </a:cubicBezTo>
                  <a:cubicBezTo>
                    <a:pt x="1954" y="4037"/>
                    <a:pt x="2013" y="4215"/>
                    <a:pt x="2120" y="4334"/>
                  </a:cubicBezTo>
                  <a:cubicBezTo>
                    <a:pt x="2239" y="4454"/>
                    <a:pt x="2394" y="4525"/>
                    <a:pt x="2561" y="4525"/>
                  </a:cubicBezTo>
                  <a:lnTo>
                    <a:pt x="2680" y="4525"/>
                  </a:lnTo>
                  <a:cubicBezTo>
                    <a:pt x="2751" y="5049"/>
                    <a:pt x="2989" y="5525"/>
                    <a:pt x="3347" y="5894"/>
                  </a:cubicBezTo>
                  <a:lnTo>
                    <a:pt x="3347" y="6609"/>
                  </a:lnTo>
                  <a:cubicBezTo>
                    <a:pt x="3347" y="6716"/>
                    <a:pt x="3311" y="6799"/>
                    <a:pt x="3251" y="6859"/>
                  </a:cubicBezTo>
                  <a:lnTo>
                    <a:pt x="2632" y="7466"/>
                  </a:lnTo>
                  <a:cubicBezTo>
                    <a:pt x="2573" y="7525"/>
                    <a:pt x="2513" y="7561"/>
                    <a:pt x="2442" y="7573"/>
                  </a:cubicBezTo>
                  <a:lnTo>
                    <a:pt x="1299" y="7787"/>
                  </a:lnTo>
                  <a:cubicBezTo>
                    <a:pt x="549" y="7918"/>
                    <a:pt x="1" y="8573"/>
                    <a:pt x="1" y="9335"/>
                  </a:cubicBezTo>
                  <a:lnTo>
                    <a:pt x="1" y="11038"/>
                  </a:lnTo>
                  <a:cubicBezTo>
                    <a:pt x="1" y="11133"/>
                    <a:pt x="72" y="11204"/>
                    <a:pt x="168" y="11204"/>
                  </a:cubicBezTo>
                  <a:cubicBezTo>
                    <a:pt x="251" y="11204"/>
                    <a:pt x="334" y="11133"/>
                    <a:pt x="334" y="11038"/>
                  </a:cubicBezTo>
                  <a:lnTo>
                    <a:pt x="334" y="9335"/>
                  </a:lnTo>
                  <a:cubicBezTo>
                    <a:pt x="334" y="8740"/>
                    <a:pt x="763" y="8216"/>
                    <a:pt x="1358" y="8109"/>
                  </a:cubicBezTo>
                  <a:lnTo>
                    <a:pt x="2120" y="7978"/>
                  </a:lnTo>
                  <a:lnTo>
                    <a:pt x="2120" y="11061"/>
                  </a:lnTo>
                  <a:cubicBezTo>
                    <a:pt x="2120" y="11145"/>
                    <a:pt x="2192" y="11216"/>
                    <a:pt x="2275" y="11216"/>
                  </a:cubicBezTo>
                  <a:cubicBezTo>
                    <a:pt x="2370" y="11216"/>
                    <a:pt x="2442" y="11145"/>
                    <a:pt x="2442" y="11061"/>
                  </a:cubicBezTo>
                  <a:lnTo>
                    <a:pt x="2442" y="7918"/>
                  </a:lnTo>
                  <a:lnTo>
                    <a:pt x="2501" y="7894"/>
                  </a:lnTo>
                  <a:cubicBezTo>
                    <a:pt x="2620" y="7883"/>
                    <a:pt x="2727" y="7823"/>
                    <a:pt x="2835" y="7752"/>
                  </a:cubicBezTo>
                  <a:lnTo>
                    <a:pt x="2835" y="8061"/>
                  </a:lnTo>
                  <a:cubicBezTo>
                    <a:pt x="2835" y="9311"/>
                    <a:pt x="3847" y="10347"/>
                    <a:pt x="5109" y="10347"/>
                  </a:cubicBezTo>
                  <a:cubicBezTo>
                    <a:pt x="6359" y="10347"/>
                    <a:pt x="7383" y="9335"/>
                    <a:pt x="7383" y="8061"/>
                  </a:cubicBezTo>
                  <a:lnTo>
                    <a:pt x="7383" y="7752"/>
                  </a:lnTo>
                  <a:cubicBezTo>
                    <a:pt x="7478" y="7823"/>
                    <a:pt x="7597" y="7883"/>
                    <a:pt x="7716" y="7894"/>
                  </a:cubicBezTo>
                  <a:lnTo>
                    <a:pt x="7776" y="7918"/>
                  </a:lnTo>
                  <a:lnTo>
                    <a:pt x="7776" y="8240"/>
                  </a:lnTo>
                  <a:cubicBezTo>
                    <a:pt x="7776" y="8335"/>
                    <a:pt x="7847" y="8406"/>
                    <a:pt x="7930" y="8406"/>
                  </a:cubicBezTo>
                  <a:cubicBezTo>
                    <a:pt x="8026" y="8406"/>
                    <a:pt x="8097" y="8335"/>
                    <a:pt x="8097" y="8240"/>
                  </a:cubicBezTo>
                  <a:lnTo>
                    <a:pt x="8097" y="7978"/>
                  </a:lnTo>
                  <a:lnTo>
                    <a:pt x="8859" y="8109"/>
                  </a:lnTo>
                  <a:cubicBezTo>
                    <a:pt x="9454" y="8216"/>
                    <a:pt x="9883" y="8728"/>
                    <a:pt x="9883" y="9323"/>
                  </a:cubicBezTo>
                  <a:lnTo>
                    <a:pt x="9883" y="11038"/>
                  </a:lnTo>
                  <a:cubicBezTo>
                    <a:pt x="9883" y="11133"/>
                    <a:pt x="9955" y="11204"/>
                    <a:pt x="10050" y="11204"/>
                  </a:cubicBezTo>
                  <a:cubicBezTo>
                    <a:pt x="10133" y="11204"/>
                    <a:pt x="10205" y="11133"/>
                    <a:pt x="10205" y="11038"/>
                  </a:cubicBezTo>
                  <a:lnTo>
                    <a:pt x="10205" y="9323"/>
                  </a:lnTo>
                  <a:cubicBezTo>
                    <a:pt x="10181" y="8585"/>
                    <a:pt x="9645" y="7930"/>
                    <a:pt x="8907" y="7799"/>
                  </a:cubicBezTo>
                  <a:lnTo>
                    <a:pt x="7752" y="7585"/>
                  </a:lnTo>
                  <a:cubicBezTo>
                    <a:pt x="7680" y="7573"/>
                    <a:pt x="7621" y="7549"/>
                    <a:pt x="7561" y="7490"/>
                  </a:cubicBezTo>
                  <a:lnTo>
                    <a:pt x="6954" y="6870"/>
                  </a:lnTo>
                  <a:cubicBezTo>
                    <a:pt x="6883" y="6799"/>
                    <a:pt x="6847" y="6716"/>
                    <a:pt x="6847" y="6620"/>
                  </a:cubicBezTo>
                  <a:lnTo>
                    <a:pt x="6847" y="5906"/>
                  </a:lnTo>
                  <a:cubicBezTo>
                    <a:pt x="7204" y="5549"/>
                    <a:pt x="7442" y="5073"/>
                    <a:pt x="7514" y="4537"/>
                  </a:cubicBezTo>
                  <a:lnTo>
                    <a:pt x="7621" y="4537"/>
                  </a:lnTo>
                  <a:cubicBezTo>
                    <a:pt x="7954" y="4537"/>
                    <a:pt x="8216" y="4299"/>
                    <a:pt x="8252" y="4001"/>
                  </a:cubicBezTo>
                  <a:cubicBezTo>
                    <a:pt x="8264" y="3834"/>
                    <a:pt x="8204" y="3656"/>
                    <a:pt x="8097" y="3537"/>
                  </a:cubicBezTo>
                  <a:cubicBezTo>
                    <a:pt x="8038" y="3477"/>
                    <a:pt x="7978" y="3441"/>
                    <a:pt x="7907" y="3394"/>
                  </a:cubicBezTo>
                  <a:lnTo>
                    <a:pt x="7907" y="858"/>
                  </a:lnTo>
                  <a:cubicBezTo>
                    <a:pt x="7907" y="382"/>
                    <a:pt x="7514" y="1"/>
                    <a:pt x="70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1" name="Google Shape;12051;p67"/>
            <p:cNvSpPr/>
            <p:nvPr/>
          </p:nvSpPr>
          <p:spPr>
            <a:xfrm>
              <a:off x="5865225" y="1594842"/>
              <a:ext cx="22683" cy="12894"/>
            </a:xfrm>
            <a:custGeom>
              <a:rect b="b" l="l" r="r" t="t"/>
              <a:pathLst>
                <a:path extrusionOk="0" h="407" w="716">
                  <a:moveTo>
                    <a:pt x="191" y="0"/>
                  </a:moveTo>
                  <a:cubicBezTo>
                    <a:pt x="104" y="0"/>
                    <a:pt x="24" y="58"/>
                    <a:pt x="13" y="145"/>
                  </a:cubicBezTo>
                  <a:cubicBezTo>
                    <a:pt x="1" y="228"/>
                    <a:pt x="60" y="323"/>
                    <a:pt x="156" y="335"/>
                  </a:cubicBezTo>
                  <a:lnTo>
                    <a:pt x="513" y="407"/>
                  </a:lnTo>
                  <a:lnTo>
                    <a:pt x="537" y="407"/>
                  </a:lnTo>
                  <a:cubicBezTo>
                    <a:pt x="608" y="407"/>
                    <a:pt x="691" y="347"/>
                    <a:pt x="703" y="276"/>
                  </a:cubicBezTo>
                  <a:cubicBezTo>
                    <a:pt x="715" y="181"/>
                    <a:pt x="656" y="97"/>
                    <a:pt x="572" y="85"/>
                  </a:cubicBezTo>
                  <a:lnTo>
                    <a:pt x="215" y="2"/>
                  </a:lnTo>
                  <a:cubicBezTo>
                    <a:pt x="207" y="1"/>
                    <a:pt x="199" y="0"/>
                    <a:pt x="1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2" name="Google Shape;12052;p67"/>
            <p:cNvSpPr/>
            <p:nvPr/>
          </p:nvSpPr>
          <p:spPr>
            <a:xfrm>
              <a:off x="5931627" y="1594462"/>
              <a:ext cx="23412" cy="12894"/>
            </a:xfrm>
            <a:custGeom>
              <a:rect b="b" l="l" r="r" t="t"/>
              <a:pathLst>
                <a:path extrusionOk="0" h="407" w="739">
                  <a:moveTo>
                    <a:pt x="534" y="1"/>
                  </a:moveTo>
                  <a:cubicBezTo>
                    <a:pt x="527" y="1"/>
                    <a:pt x="519" y="1"/>
                    <a:pt x="512" y="2"/>
                  </a:cubicBezTo>
                  <a:lnTo>
                    <a:pt x="155" y="73"/>
                  </a:lnTo>
                  <a:cubicBezTo>
                    <a:pt x="60" y="97"/>
                    <a:pt x="0" y="181"/>
                    <a:pt x="12" y="276"/>
                  </a:cubicBezTo>
                  <a:cubicBezTo>
                    <a:pt x="36" y="347"/>
                    <a:pt x="107" y="407"/>
                    <a:pt x="179" y="407"/>
                  </a:cubicBezTo>
                  <a:lnTo>
                    <a:pt x="215" y="407"/>
                  </a:lnTo>
                  <a:lnTo>
                    <a:pt x="572" y="335"/>
                  </a:lnTo>
                  <a:cubicBezTo>
                    <a:pt x="679" y="312"/>
                    <a:pt x="739" y="228"/>
                    <a:pt x="703" y="133"/>
                  </a:cubicBezTo>
                  <a:cubicBezTo>
                    <a:pt x="692" y="57"/>
                    <a:pt x="611" y="1"/>
                    <a:pt x="5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3" name="Google Shape;12053;p67"/>
            <p:cNvSpPr/>
            <p:nvPr/>
          </p:nvSpPr>
          <p:spPr>
            <a:xfrm>
              <a:off x="5993846" y="1778586"/>
              <a:ext cx="10613" cy="77363"/>
            </a:xfrm>
            <a:custGeom>
              <a:rect b="b" l="l" r="r" t="t"/>
              <a:pathLst>
                <a:path extrusionOk="0" h="2442" w="335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2274"/>
                  </a:lnTo>
                  <a:cubicBezTo>
                    <a:pt x="1" y="2358"/>
                    <a:pt x="84" y="2441"/>
                    <a:pt x="168" y="2441"/>
                  </a:cubicBezTo>
                  <a:cubicBezTo>
                    <a:pt x="251" y="2441"/>
                    <a:pt x="334" y="2358"/>
                    <a:pt x="334" y="2274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54" name="Google Shape;12054;p67"/>
          <p:cNvSpPr txBox="1"/>
          <p:nvPr/>
        </p:nvSpPr>
        <p:spPr>
          <a:xfrm>
            <a:off x="576250" y="2143150"/>
            <a:ext cx="2727000" cy="28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Horas extras</a:t>
            </a:r>
            <a:endParaRPr sz="16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Entrega factura</a:t>
            </a:r>
            <a:endParaRPr sz="16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Nació</a:t>
            </a: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en otra localidad de Bs. As</a:t>
            </a:r>
            <a:endParaRPr sz="16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Tiene prepaga</a:t>
            </a:r>
            <a:endParaRPr sz="16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Mujer </a:t>
            </a:r>
            <a:endParaRPr sz="16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Viuda</a:t>
            </a:r>
            <a:endParaRPr sz="16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No pagan días por enfermedad</a:t>
            </a:r>
            <a:endParaRPr sz="16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Servicios Sociales/comunitarios</a:t>
            </a:r>
            <a:endParaRPr sz="16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2055" name="Google Shape;12055;p67"/>
          <p:cNvSpPr txBox="1"/>
          <p:nvPr/>
        </p:nvSpPr>
        <p:spPr>
          <a:xfrm>
            <a:off x="3362500" y="2143150"/>
            <a:ext cx="2459100" cy="28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Horas extras</a:t>
            </a:r>
            <a:endParaRPr sz="16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Le dan mercaderia </a:t>
            </a:r>
            <a:endParaRPr sz="16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Entrega factura </a:t>
            </a:r>
            <a:endParaRPr sz="16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Vive en la Rioja</a:t>
            </a:r>
            <a:endParaRPr sz="16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Sector contrucción</a:t>
            </a:r>
            <a:endParaRPr sz="16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</a:t>
            </a: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ector de comercio por mayor</a:t>
            </a:r>
            <a:endParaRPr sz="16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Sub-ocupado</a:t>
            </a:r>
            <a:endParaRPr sz="16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Mujer</a:t>
            </a:r>
            <a:endParaRPr sz="16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Vive en SdE-La Banda</a:t>
            </a:r>
            <a:endParaRPr sz="16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2056" name="Google Shape;12056;p67"/>
          <p:cNvSpPr txBox="1"/>
          <p:nvPr/>
        </p:nvSpPr>
        <p:spPr>
          <a:xfrm>
            <a:off x="6181650" y="2143150"/>
            <a:ext cx="2775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No tiene tiempo de finalización</a:t>
            </a:r>
            <a:endParaRPr sz="16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Nació</a:t>
            </a: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en otra localidad </a:t>
            </a:r>
            <a:endParaRPr sz="16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Sector </a:t>
            </a: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administración</a:t>
            </a: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pública</a:t>
            </a: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y defensa</a:t>
            </a:r>
            <a:endParaRPr sz="16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Horas extras</a:t>
            </a:r>
            <a:endParaRPr sz="16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Vivía en otro provincia </a:t>
            </a:r>
            <a:endParaRPr sz="16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</a:t>
            </a: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ector de administración y servicio de apoyo</a:t>
            </a:r>
            <a:endParaRPr sz="16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Sub-ocupada</a:t>
            </a:r>
            <a:endParaRPr sz="16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0" name="Shape 1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1" name="Google Shape;12061;p68"/>
          <p:cNvSpPr/>
          <p:nvPr/>
        </p:nvSpPr>
        <p:spPr>
          <a:xfrm>
            <a:off x="3779600" y="685400"/>
            <a:ext cx="1389300" cy="1300800"/>
          </a:xfrm>
          <a:prstGeom prst="flowChartConnector">
            <a:avLst/>
          </a:prstGeom>
          <a:solidFill>
            <a:srgbClr val="FFBA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2062" name="Google Shape;12062;p68"/>
          <p:cNvSpPr/>
          <p:nvPr/>
        </p:nvSpPr>
        <p:spPr>
          <a:xfrm>
            <a:off x="6529350" y="685388"/>
            <a:ext cx="1389300" cy="1300800"/>
          </a:xfrm>
          <a:prstGeom prst="flowChartConnector">
            <a:avLst/>
          </a:prstGeom>
          <a:solidFill>
            <a:srgbClr val="FFBA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2063" name="Google Shape;12063;p68"/>
          <p:cNvSpPr/>
          <p:nvPr/>
        </p:nvSpPr>
        <p:spPr>
          <a:xfrm>
            <a:off x="1029850" y="685388"/>
            <a:ext cx="1389300" cy="1300800"/>
          </a:xfrm>
          <a:prstGeom prst="flowChartConnector">
            <a:avLst/>
          </a:prstGeom>
          <a:solidFill>
            <a:srgbClr val="FFBA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2064" name="Google Shape;12064;p68"/>
          <p:cNvSpPr txBox="1"/>
          <p:nvPr/>
        </p:nvSpPr>
        <p:spPr>
          <a:xfrm>
            <a:off x="3779600" y="175500"/>
            <a:ext cx="153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rPr>
              <a:t>Pampeana</a:t>
            </a:r>
            <a:endParaRPr sz="2000">
              <a:solidFill>
                <a:schemeClr val="dk1"/>
              </a:solidFill>
              <a:latin typeface="Commissioner SemiBold"/>
              <a:ea typeface="Commissioner SemiBold"/>
              <a:cs typeface="Commissioner SemiBold"/>
              <a:sym typeface="Commissioner SemiBold"/>
            </a:endParaRPr>
          </a:p>
        </p:txBody>
      </p:sp>
      <p:sp>
        <p:nvSpPr>
          <p:cNvPr id="12065" name="Google Shape;12065;p68"/>
          <p:cNvSpPr txBox="1"/>
          <p:nvPr/>
        </p:nvSpPr>
        <p:spPr>
          <a:xfrm>
            <a:off x="1324600" y="175500"/>
            <a:ext cx="79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rPr>
              <a:t>Cuyo</a:t>
            </a:r>
            <a:endParaRPr sz="2000">
              <a:solidFill>
                <a:schemeClr val="dk1"/>
              </a:solidFill>
              <a:latin typeface="Commissioner SemiBold"/>
              <a:ea typeface="Commissioner SemiBold"/>
              <a:cs typeface="Commissioner SemiBold"/>
              <a:sym typeface="Commissioner SemiBold"/>
            </a:endParaRPr>
          </a:p>
        </p:txBody>
      </p:sp>
      <p:sp>
        <p:nvSpPr>
          <p:cNvPr id="12066" name="Google Shape;12066;p68"/>
          <p:cNvSpPr txBox="1"/>
          <p:nvPr/>
        </p:nvSpPr>
        <p:spPr>
          <a:xfrm>
            <a:off x="6588475" y="175500"/>
            <a:ext cx="148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rPr>
              <a:t>Patagonia</a:t>
            </a:r>
            <a:endParaRPr sz="2000">
              <a:solidFill>
                <a:schemeClr val="dk1"/>
              </a:solidFill>
              <a:latin typeface="Commissioner SemiBold"/>
              <a:ea typeface="Commissioner SemiBold"/>
              <a:cs typeface="Commissioner SemiBold"/>
              <a:sym typeface="Commissioner SemiBold"/>
            </a:endParaRPr>
          </a:p>
        </p:txBody>
      </p:sp>
      <p:sp>
        <p:nvSpPr>
          <p:cNvPr id="12067" name="Google Shape;12067;p68"/>
          <p:cNvSpPr txBox="1"/>
          <p:nvPr/>
        </p:nvSpPr>
        <p:spPr>
          <a:xfrm>
            <a:off x="480350" y="2143150"/>
            <a:ext cx="2697300" cy="28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Turnos rotativos</a:t>
            </a:r>
            <a:endParaRPr sz="16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Cientifico o tecnico</a:t>
            </a:r>
            <a:endParaRPr sz="16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Separado/</a:t>
            </a: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divorciado</a:t>
            </a:r>
            <a:endParaRPr sz="16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Vive al menos hace 5 años en esa localidad</a:t>
            </a:r>
            <a:endParaRPr sz="16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No Aporta a su jubilación</a:t>
            </a:r>
            <a:endParaRPr sz="16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Mujer</a:t>
            </a:r>
            <a:endParaRPr sz="16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Hace 5 años </a:t>
            </a: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vivía</a:t>
            </a: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en otro provincia</a:t>
            </a:r>
            <a:endParaRPr sz="16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Trabajo </a:t>
            </a: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Administrativo</a:t>
            </a:r>
            <a:endParaRPr sz="16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pSp>
        <p:nvGrpSpPr>
          <p:cNvPr id="12068" name="Google Shape;12068;p68"/>
          <p:cNvGrpSpPr/>
          <p:nvPr/>
        </p:nvGrpSpPr>
        <p:grpSpPr>
          <a:xfrm>
            <a:off x="1275238" y="854497"/>
            <a:ext cx="898511" cy="888617"/>
            <a:chOff x="5807156" y="2881113"/>
            <a:chExt cx="261043" cy="348163"/>
          </a:xfrm>
        </p:grpSpPr>
        <p:sp>
          <p:nvSpPr>
            <p:cNvPr id="12069" name="Google Shape;12069;p68"/>
            <p:cNvSpPr/>
            <p:nvPr/>
          </p:nvSpPr>
          <p:spPr>
            <a:xfrm>
              <a:off x="5807156" y="2881113"/>
              <a:ext cx="261043" cy="348163"/>
            </a:xfrm>
            <a:custGeom>
              <a:rect b="b" l="l" r="r" t="t"/>
              <a:pathLst>
                <a:path extrusionOk="0" h="10990" w="8240">
                  <a:moveTo>
                    <a:pt x="4477" y="334"/>
                  </a:moveTo>
                  <a:cubicBezTo>
                    <a:pt x="4763" y="334"/>
                    <a:pt x="5001" y="572"/>
                    <a:pt x="5001" y="857"/>
                  </a:cubicBezTo>
                  <a:cubicBezTo>
                    <a:pt x="5001" y="917"/>
                    <a:pt x="4989" y="976"/>
                    <a:pt x="4977" y="1036"/>
                  </a:cubicBezTo>
                  <a:lnTo>
                    <a:pt x="3310" y="1036"/>
                  </a:lnTo>
                  <a:cubicBezTo>
                    <a:pt x="3274" y="976"/>
                    <a:pt x="3274" y="917"/>
                    <a:pt x="3274" y="857"/>
                  </a:cubicBezTo>
                  <a:cubicBezTo>
                    <a:pt x="3274" y="572"/>
                    <a:pt x="3501" y="334"/>
                    <a:pt x="3798" y="334"/>
                  </a:cubicBezTo>
                  <a:close/>
                  <a:moveTo>
                    <a:pt x="5168" y="1369"/>
                  </a:moveTo>
                  <a:cubicBezTo>
                    <a:pt x="6215" y="1369"/>
                    <a:pt x="7061" y="2215"/>
                    <a:pt x="7061" y="3262"/>
                  </a:cubicBezTo>
                  <a:cubicBezTo>
                    <a:pt x="7061" y="3524"/>
                    <a:pt x="7001" y="3786"/>
                    <a:pt x="6894" y="4024"/>
                  </a:cubicBezTo>
                  <a:cubicBezTo>
                    <a:pt x="6811" y="3977"/>
                    <a:pt x="6715" y="3953"/>
                    <a:pt x="6608" y="3953"/>
                  </a:cubicBezTo>
                  <a:lnTo>
                    <a:pt x="6346" y="3953"/>
                  </a:lnTo>
                  <a:lnTo>
                    <a:pt x="6346" y="3596"/>
                  </a:lnTo>
                  <a:cubicBezTo>
                    <a:pt x="6346" y="2941"/>
                    <a:pt x="5811" y="2405"/>
                    <a:pt x="5156" y="2405"/>
                  </a:cubicBezTo>
                  <a:cubicBezTo>
                    <a:pt x="5060" y="2405"/>
                    <a:pt x="4989" y="2477"/>
                    <a:pt x="4989" y="2560"/>
                  </a:cubicBezTo>
                  <a:cubicBezTo>
                    <a:pt x="4989" y="2655"/>
                    <a:pt x="5060" y="2727"/>
                    <a:pt x="5156" y="2727"/>
                  </a:cubicBezTo>
                  <a:cubicBezTo>
                    <a:pt x="5632" y="2727"/>
                    <a:pt x="6013" y="3120"/>
                    <a:pt x="6013" y="3596"/>
                  </a:cubicBezTo>
                  <a:lnTo>
                    <a:pt x="6013" y="3953"/>
                  </a:lnTo>
                  <a:lnTo>
                    <a:pt x="5822" y="3953"/>
                  </a:lnTo>
                  <a:cubicBezTo>
                    <a:pt x="5680" y="3739"/>
                    <a:pt x="5418" y="3608"/>
                    <a:pt x="5144" y="3608"/>
                  </a:cubicBezTo>
                  <a:cubicBezTo>
                    <a:pt x="4798" y="3608"/>
                    <a:pt x="4501" y="3810"/>
                    <a:pt x="4370" y="4108"/>
                  </a:cubicBezTo>
                  <a:lnTo>
                    <a:pt x="3858" y="4108"/>
                  </a:lnTo>
                  <a:cubicBezTo>
                    <a:pt x="3727" y="3810"/>
                    <a:pt x="3429" y="3608"/>
                    <a:pt x="3084" y="3608"/>
                  </a:cubicBezTo>
                  <a:cubicBezTo>
                    <a:pt x="2798" y="3608"/>
                    <a:pt x="2560" y="3739"/>
                    <a:pt x="2405" y="3953"/>
                  </a:cubicBezTo>
                  <a:lnTo>
                    <a:pt x="2203" y="3953"/>
                  </a:lnTo>
                  <a:lnTo>
                    <a:pt x="2203" y="3596"/>
                  </a:lnTo>
                  <a:cubicBezTo>
                    <a:pt x="2203" y="3108"/>
                    <a:pt x="2596" y="2727"/>
                    <a:pt x="3072" y="2727"/>
                  </a:cubicBezTo>
                  <a:lnTo>
                    <a:pt x="4441" y="2727"/>
                  </a:lnTo>
                  <a:cubicBezTo>
                    <a:pt x="4525" y="2727"/>
                    <a:pt x="4608" y="2655"/>
                    <a:pt x="4608" y="2560"/>
                  </a:cubicBezTo>
                  <a:cubicBezTo>
                    <a:pt x="4608" y="2477"/>
                    <a:pt x="4525" y="2405"/>
                    <a:pt x="4441" y="2405"/>
                  </a:cubicBezTo>
                  <a:lnTo>
                    <a:pt x="3072" y="2405"/>
                  </a:lnTo>
                  <a:cubicBezTo>
                    <a:pt x="2417" y="2405"/>
                    <a:pt x="1881" y="2941"/>
                    <a:pt x="1881" y="3596"/>
                  </a:cubicBezTo>
                  <a:lnTo>
                    <a:pt x="1881" y="3953"/>
                  </a:lnTo>
                  <a:lnTo>
                    <a:pt x="1608" y="3953"/>
                  </a:lnTo>
                  <a:cubicBezTo>
                    <a:pt x="1512" y="3953"/>
                    <a:pt x="1417" y="3977"/>
                    <a:pt x="1334" y="4024"/>
                  </a:cubicBezTo>
                  <a:cubicBezTo>
                    <a:pt x="1286" y="3786"/>
                    <a:pt x="1227" y="3513"/>
                    <a:pt x="1227" y="3262"/>
                  </a:cubicBezTo>
                  <a:cubicBezTo>
                    <a:pt x="1227" y="2215"/>
                    <a:pt x="2072" y="1369"/>
                    <a:pt x="3120" y="1369"/>
                  </a:cubicBezTo>
                  <a:close/>
                  <a:moveTo>
                    <a:pt x="3120" y="3929"/>
                  </a:moveTo>
                  <a:cubicBezTo>
                    <a:pt x="3394" y="3929"/>
                    <a:pt x="3632" y="4155"/>
                    <a:pt x="3632" y="4453"/>
                  </a:cubicBezTo>
                  <a:cubicBezTo>
                    <a:pt x="3632" y="4739"/>
                    <a:pt x="3394" y="4977"/>
                    <a:pt x="3120" y="4977"/>
                  </a:cubicBezTo>
                  <a:cubicBezTo>
                    <a:pt x="2834" y="4977"/>
                    <a:pt x="2596" y="4739"/>
                    <a:pt x="2596" y="4453"/>
                  </a:cubicBezTo>
                  <a:cubicBezTo>
                    <a:pt x="2596" y="4167"/>
                    <a:pt x="2834" y="3929"/>
                    <a:pt x="3120" y="3929"/>
                  </a:cubicBezTo>
                  <a:close/>
                  <a:moveTo>
                    <a:pt x="5168" y="3929"/>
                  </a:moveTo>
                  <a:cubicBezTo>
                    <a:pt x="5453" y="3929"/>
                    <a:pt x="5691" y="4155"/>
                    <a:pt x="5691" y="4453"/>
                  </a:cubicBezTo>
                  <a:cubicBezTo>
                    <a:pt x="5691" y="4739"/>
                    <a:pt x="5453" y="4977"/>
                    <a:pt x="5168" y="4977"/>
                  </a:cubicBezTo>
                  <a:cubicBezTo>
                    <a:pt x="4882" y="4977"/>
                    <a:pt x="4644" y="4739"/>
                    <a:pt x="4644" y="4453"/>
                  </a:cubicBezTo>
                  <a:cubicBezTo>
                    <a:pt x="4644" y="4167"/>
                    <a:pt x="4882" y="3929"/>
                    <a:pt x="5168" y="3929"/>
                  </a:cubicBezTo>
                  <a:close/>
                  <a:moveTo>
                    <a:pt x="6632" y="4275"/>
                  </a:moveTo>
                  <a:cubicBezTo>
                    <a:pt x="6775" y="4275"/>
                    <a:pt x="6894" y="4394"/>
                    <a:pt x="6894" y="4548"/>
                  </a:cubicBezTo>
                  <a:cubicBezTo>
                    <a:pt x="6894" y="4691"/>
                    <a:pt x="6775" y="4810"/>
                    <a:pt x="6632" y="4810"/>
                  </a:cubicBezTo>
                  <a:lnTo>
                    <a:pt x="6537" y="4810"/>
                  </a:lnTo>
                  <a:lnTo>
                    <a:pt x="6537" y="4798"/>
                  </a:lnTo>
                  <a:cubicBezTo>
                    <a:pt x="6537" y="4703"/>
                    <a:pt x="6465" y="4632"/>
                    <a:pt x="6370" y="4632"/>
                  </a:cubicBezTo>
                  <a:cubicBezTo>
                    <a:pt x="6287" y="4632"/>
                    <a:pt x="6215" y="4703"/>
                    <a:pt x="6215" y="4798"/>
                  </a:cubicBezTo>
                  <a:cubicBezTo>
                    <a:pt x="6215" y="5929"/>
                    <a:pt x="5287" y="6870"/>
                    <a:pt x="4144" y="6870"/>
                  </a:cubicBezTo>
                  <a:cubicBezTo>
                    <a:pt x="3001" y="6870"/>
                    <a:pt x="2072" y="5929"/>
                    <a:pt x="2072" y="4798"/>
                  </a:cubicBezTo>
                  <a:cubicBezTo>
                    <a:pt x="2072" y="4703"/>
                    <a:pt x="2001" y="4632"/>
                    <a:pt x="1905" y="4632"/>
                  </a:cubicBezTo>
                  <a:cubicBezTo>
                    <a:pt x="1822" y="4632"/>
                    <a:pt x="1750" y="4703"/>
                    <a:pt x="1750" y="4798"/>
                  </a:cubicBezTo>
                  <a:lnTo>
                    <a:pt x="1750" y="4810"/>
                  </a:lnTo>
                  <a:lnTo>
                    <a:pt x="1655" y="4810"/>
                  </a:lnTo>
                  <a:cubicBezTo>
                    <a:pt x="1512" y="4810"/>
                    <a:pt x="1393" y="4691"/>
                    <a:pt x="1393" y="4548"/>
                  </a:cubicBezTo>
                  <a:cubicBezTo>
                    <a:pt x="1393" y="4394"/>
                    <a:pt x="1512" y="4275"/>
                    <a:pt x="1655" y="4275"/>
                  </a:cubicBezTo>
                  <a:lnTo>
                    <a:pt x="2286" y="4275"/>
                  </a:lnTo>
                  <a:cubicBezTo>
                    <a:pt x="2262" y="4334"/>
                    <a:pt x="2262" y="4394"/>
                    <a:pt x="2262" y="4453"/>
                  </a:cubicBezTo>
                  <a:cubicBezTo>
                    <a:pt x="2262" y="4917"/>
                    <a:pt x="2643" y="5298"/>
                    <a:pt x="3120" y="5298"/>
                  </a:cubicBezTo>
                  <a:cubicBezTo>
                    <a:pt x="3572" y="5298"/>
                    <a:pt x="3965" y="4929"/>
                    <a:pt x="3965" y="4453"/>
                  </a:cubicBezTo>
                  <a:lnTo>
                    <a:pt x="3965" y="4441"/>
                  </a:lnTo>
                  <a:lnTo>
                    <a:pt x="4322" y="4441"/>
                  </a:lnTo>
                  <a:lnTo>
                    <a:pt x="4322" y="4453"/>
                  </a:lnTo>
                  <a:cubicBezTo>
                    <a:pt x="4322" y="4917"/>
                    <a:pt x="4691" y="5298"/>
                    <a:pt x="5168" y="5298"/>
                  </a:cubicBezTo>
                  <a:cubicBezTo>
                    <a:pt x="5632" y="5298"/>
                    <a:pt x="6013" y="4929"/>
                    <a:pt x="6013" y="4453"/>
                  </a:cubicBezTo>
                  <a:cubicBezTo>
                    <a:pt x="6013" y="4394"/>
                    <a:pt x="6013" y="4334"/>
                    <a:pt x="6001" y="4275"/>
                  </a:cubicBezTo>
                  <a:close/>
                  <a:moveTo>
                    <a:pt x="5025" y="7013"/>
                  </a:moveTo>
                  <a:lnTo>
                    <a:pt x="5025" y="7882"/>
                  </a:lnTo>
                  <a:cubicBezTo>
                    <a:pt x="5025" y="7977"/>
                    <a:pt x="5001" y="8073"/>
                    <a:pt x="4977" y="8156"/>
                  </a:cubicBezTo>
                  <a:cubicBezTo>
                    <a:pt x="4941" y="8251"/>
                    <a:pt x="4989" y="8335"/>
                    <a:pt x="5084" y="8370"/>
                  </a:cubicBezTo>
                  <a:cubicBezTo>
                    <a:pt x="5096" y="8370"/>
                    <a:pt x="5108" y="8382"/>
                    <a:pt x="5144" y="8382"/>
                  </a:cubicBezTo>
                  <a:cubicBezTo>
                    <a:pt x="5203" y="8382"/>
                    <a:pt x="5275" y="8335"/>
                    <a:pt x="5287" y="8275"/>
                  </a:cubicBezTo>
                  <a:cubicBezTo>
                    <a:pt x="5334" y="8144"/>
                    <a:pt x="5358" y="8025"/>
                    <a:pt x="5358" y="7870"/>
                  </a:cubicBezTo>
                  <a:lnTo>
                    <a:pt x="5358" y="7596"/>
                  </a:lnTo>
                  <a:lnTo>
                    <a:pt x="5799" y="7739"/>
                  </a:lnTo>
                  <a:cubicBezTo>
                    <a:pt x="5870" y="7775"/>
                    <a:pt x="5918" y="7834"/>
                    <a:pt x="5918" y="7906"/>
                  </a:cubicBezTo>
                  <a:cubicBezTo>
                    <a:pt x="5918" y="8513"/>
                    <a:pt x="5775" y="9013"/>
                    <a:pt x="5656" y="9311"/>
                  </a:cubicBezTo>
                  <a:cubicBezTo>
                    <a:pt x="5566" y="9510"/>
                    <a:pt x="5376" y="9635"/>
                    <a:pt x="5169" y="9635"/>
                  </a:cubicBezTo>
                  <a:cubicBezTo>
                    <a:pt x="5130" y="9635"/>
                    <a:pt x="5089" y="9630"/>
                    <a:pt x="5049" y="9620"/>
                  </a:cubicBezTo>
                  <a:lnTo>
                    <a:pt x="4191" y="9406"/>
                  </a:lnTo>
                  <a:lnTo>
                    <a:pt x="4108" y="9406"/>
                  </a:lnTo>
                  <a:lnTo>
                    <a:pt x="3251" y="9620"/>
                  </a:lnTo>
                  <a:cubicBezTo>
                    <a:pt x="3208" y="9631"/>
                    <a:pt x="3165" y="9636"/>
                    <a:pt x="3123" y="9636"/>
                  </a:cubicBezTo>
                  <a:cubicBezTo>
                    <a:pt x="2916" y="9636"/>
                    <a:pt x="2722" y="9518"/>
                    <a:pt x="2643" y="9311"/>
                  </a:cubicBezTo>
                  <a:cubicBezTo>
                    <a:pt x="2524" y="9013"/>
                    <a:pt x="2370" y="8513"/>
                    <a:pt x="2417" y="7918"/>
                  </a:cubicBezTo>
                  <a:cubicBezTo>
                    <a:pt x="2417" y="7846"/>
                    <a:pt x="2477" y="7787"/>
                    <a:pt x="2536" y="7763"/>
                  </a:cubicBezTo>
                  <a:lnTo>
                    <a:pt x="2965" y="7608"/>
                  </a:lnTo>
                  <a:lnTo>
                    <a:pt x="2965" y="7894"/>
                  </a:lnTo>
                  <a:cubicBezTo>
                    <a:pt x="2965" y="8549"/>
                    <a:pt x="3501" y="9085"/>
                    <a:pt x="4156" y="9085"/>
                  </a:cubicBezTo>
                  <a:cubicBezTo>
                    <a:pt x="4394" y="9085"/>
                    <a:pt x="4620" y="9013"/>
                    <a:pt x="4810" y="8894"/>
                  </a:cubicBezTo>
                  <a:cubicBezTo>
                    <a:pt x="4882" y="8847"/>
                    <a:pt x="4906" y="8739"/>
                    <a:pt x="4858" y="8668"/>
                  </a:cubicBezTo>
                  <a:cubicBezTo>
                    <a:pt x="4827" y="8622"/>
                    <a:pt x="4772" y="8596"/>
                    <a:pt x="4717" y="8596"/>
                  </a:cubicBezTo>
                  <a:cubicBezTo>
                    <a:pt x="4687" y="8596"/>
                    <a:pt x="4657" y="8603"/>
                    <a:pt x="4632" y="8620"/>
                  </a:cubicBezTo>
                  <a:cubicBezTo>
                    <a:pt x="4489" y="8716"/>
                    <a:pt x="4322" y="8775"/>
                    <a:pt x="4156" y="8775"/>
                  </a:cubicBezTo>
                  <a:cubicBezTo>
                    <a:pt x="3679" y="8775"/>
                    <a:pt x="3298" y="8382"/>
                    <a:pt x="3298" y="7906"/>
                  </a:cubicBezTo>
                  <a:lnTo>
                    <a:pt x="3298" y="7013"/>
                  </a:lnTo>
                  <a:cubicBezTo>
                    <a:pt x="3560" y="7120"/>
                    <a:pt x="3858" y="7180"/>
                    <a:pt x="4156" y="7180"/>
                  </a:cubicBezTo>
                  <a:cubicBezTo>
                    <a:pt x="4465" y="7180"/>
                    <a:pt x="4751" y="7120"/>
                    <a:pt x="5025" y="7013"/>
                  </a:cubicBezTo>
                  <a:close/>
                  <a:moveTo>
                    <a:pt x="3786" y="0"/>
                  </a:moveTo>
                  <a:cubicBezTo>
                    <a:pt x="3322" y="0"/>
                    <a:pt x="2941" y="381"/>
                    <a:pt x="2941" y="857"/>
                  </a:cubicBezTo>
                  <a:cubicBezTo>
                    <a:pt x="2941" y="917"/>
                    <a:pt x="2953" y="976"/>
                    <a:pt x="2953" y="1048"/>
                  </a:cubicBezTo>
                  <a:cubicBezTo>
                    <a:pt x="1786" y="1119"/>
                    <a:pt x="881" y="2072"/>
                    <a:pt x="881" y="3251"/>
                  </a:cubicBezTo>
                  <a:cubicBezTo>
                    <a:pt x="881" y="3596"/>
                    <a:pt x="965" y="3953"/>
                    <a:pt x="1119" y="4263"/>
                  </a:cubicBezTo>
                  <a:cubicBezTo>
                    <a:pt x="1072" y="4346"/>
                    <a:pt x="1048" y="4441"/>
                    <a:pt x="1048" y="4548"/>
                  </a:cubicBezTo>
                  <a:cubicBezTo>
                    <a:pt x="1048" y="4870"/>
                    <a:pt x="1310" y="5120"/>
                    <a:pt x="1620" y="5120"/>
                  </a:cubicBezTo>
                  <a:lnTo>
                    <a:pt x="1739" y="5120"/>
                  </a:lnTo>
                  <a:cubicBezTo>
                    <a:pt x="1846" y="5870"/>
                    <a:pt x="2298" y="6489"/>
                    <a:pt x="2917" y="6870"/>
                  </a:cubicBezTo>
                  <a:lnTo>
                    <a:pt x="2917" y="7263"/>
                  </a:lnTo>
                  <a:lnTo>
                    <a:pt x="2382" y="7442"/>
                  </a:lnTo>
                  <a:cubicBezTo>
                    <a:pt x="2191" y="7525"/>
                    <a:pt x="2060" y="7680"/>
                    <a:pt x="2048" y="7894"/>
                  </a:cubicBezTo>
                  <a:lnTo>
                    <a:pt x="2048" y="7918"/>
                  </a:lnTo>
                  <a:lnTo>
                    <a:pt x="786" y="8370"/>
                  </a:lnTo>
                  <a:cubicBezTo>
                    <a:pt x="310" y="8537"/>
                    <a:pt x="0" y="8977"/>
                    <a:pt x="0" y="9489"/>
                  </a:cubicBezTo>
                  <a:lnTo>
                    <a:pt x="0" y="10799"/>
                  </a:lnTo>
                  <a:cubicBezTo>
                    <a:pt x="0" y="10882"/>
                    <a:pt x="72" y="10954"/>
                    <a:pt x="167" y="10954"/>
                  </a:cubicBezTo>
                  <a:cubicBezTo>
                    <a:pt x="250" y="10954"/>
                    <a:pt x="334" y="10882"/>
                    <a:pt x="334" y="10799"/>
                  </a:cubicBezTo>
                  <a:lnTo>
                    <a:pt x="334" y="9489"/>
                  </a:lnTo>
                  <a:cubicBezTo>
                    <a:pt x="334" y="9382"/>
                    <a:pt x="346" y="9263"/>
                    <a:pt x="393" y="9168"/>
                  </a:cubicBezTo>
                  <a:lnTo>
                    <a:pt x="1203" y="9870"/>
                  </a:lnTo>
                  <a:cubicBezTo>
                    <a:pt x="1322" y="9978"/>
                    <a:pt x="1381" y="10109"/>
                    <a:pt x="1381" y="10275"/>
                  </a:cubicBezTo>
                  <a:lnTo>
                    <a:pt x="1381" y="10799"/>
                  </a:lnTo>
                  <a:cubicBezTo>
                    <a:pt x="1381" y="10882"/>
                    <a:pt x="1465" y="10954"/>
                    <a:pt x="1548" y="10954"/>
                  </a:cubicBezTo>
                  <a:cubicBezTo>
                    <a:pt x="1643" y="10954"/>
                    <a:pt x="1715" y="10882"/>
                    <a:pt x="1715" y="10799"/>
                  </a:cubicBezTo>
                  <a:lnTo>
                    <a:pt x="1715" y="10275"/>
                  </a:lnTo>
                  <a:cubicBezTo>
                    <a:pt x="1715" y="10025"/>
                    <a:pt x="1608" y="9799"/>
                    <a:pt x="1417" y="9632"/>
                  </a:cubicBezTo>
                  <a:lnTo>
                    <a:pt x="572" y="8906"/>
                  </a:lnTo>
                  <a:cubicBezTo>
                    <a:pt x="655" y="8799"/>
                    <a:pt x="774" y="8727"/>
                    <a:pt x="905" y="8680"/>
                  </a:cubicBezTo>
                  <a:lnTo>
                    <a:pt x="2036" y="8275"/>
                  </a:lnTo>
                  <a:cubicBezTo>
                    <a:pt x="2060" y="8787"/>
                    <a:pt x="2191" y="9192"/>
                    <a:pt x="2298" y="9454"/>
                  </a:cubicBezTo>
                  <a:cubicBezTo>
                    <a:pt x="2425" y="9776"/>
                    <a:pt x="2729" y="9970"/>
                    <a:pt x="3057" y="9970"/>
                  </a:cubicBezTo>
                  <a:cubicBezTo>
                    <a:pt x="3129" y="9970"/>
                    <a:pt x="3202" y="9961"/>
                    <a:pt x="3274" y="9942"/>
                  </a:cubicBezTo>
                  <a:lnTo>
                    <a:pt x="4096" y="9739"/>
                  </a:lnTo>
                  <a:lnTo>
                    <a:pt x="4918" y="9942"/>
                  </a:lnTo>
                  <a:cubicBezTo>
                    <a:pt x="4989" y="9966"/>
                    <a:pt x="5049" y="9978"/>
                    <a:pt x="5120" y="9978"/>
                  </a:cubicBezTo>
                  <a:cubicBezTo>
                    <a:pt x="5453" y="9978"/>
                    <a:pt x="5763" y="9787"/>
                    <a:pt x="5894" y="9454"/>
                  </a:cubicBezTo>
                  <a:cubicBezTo>
                    <a:pt x="6001" y="9192"/>
                    <a:pt x="6132" y="8787"/>
                    <a:pt x="6144" y="8299"/>
                  </a:cubicBezTo>
                  <a:lnTo>
                    <a:pt x="7275" y="8692"/>
                  </a:lnTo>
                  <a:cubicBezTo>
                    <a:pt x="7418" y="8739"/>
                    <a:pt x="7537" y="8835"/>
                    <a:pt x="7620" y="8918"/>
                  </a:cubicBezTo>
                  <a:lnTo>
                    <a:pt x="6775" y="9644"/>
                  </a:lnTo>
                  <a:cubicBezTo>
                    <a:pt x="6584" y="9811"/>
                    <a:pt x="6477" y="10037"/>
                    <a:pt x="6477" y="10287"/>
                  </a:cubicBezTo>
                  <a:lnTo>
                    <a:pt x="6477" y="10811"/>
                  </a:lnTo>
                  <a:cubicBezTo>
                    <a:pt x="6477" y="10894"/>
                    <a:pt x="6549" y="10978"/>
                    <a:pt x="6644" y="10978"/>
                  </a:cubicBezTo>
                  <a:cubicBezTo>
                    <a:pt x="6727" y="10978"/>
                    <a:pt x="6799" y="10894"/>
                    <a:pt x="6799" y="10811"/>
                  </a:cubicBezTo>
                  <a:lnTo>
                    <a:pt x="6799" y="10287"/>
                  </a:lnTo>
                  <a:cubicBezTo>
                    <a:pt x="6799" y="10144"/>
                    <a:pt x="6858" y="9990"/>
                    <a:pt x="6977" y="9882"/>
                  </a:cubicBezTo>
                  <a:lnTo>
                    <a:pt x="7787" y="9204"/>
                  </a:lnTo>
                  <a:cubicBezTo>
                    <a:pt x="7835" y="9311"/>
                    <a:pt x="7846" y="9406"/>
                    <a:pt x="7846" y="9513"/>
                  </a:cubicBezTo>
                  <a:lnTo>
                    <a:pt x="7846" y="10823"/>
                  </a:lnTo>
                  <a:cubicBezTo>
                    <a:pt x="7846" y="10918"/>
                    <a:pt x="7918" y="10990"/>
                    <a:pt x="8013" y="10990"/>
                  </a:cubicBezTo>
                  <a:cubicBezTo>
                    <a:pt x="8097" y="10990"/>
                    <a:pt x="8168" y="10918"/>
                    <a:pt x="8168" y="10823"/>
                  </a:cubicBezTo>
                  <a:lnTo>
                    <a:pt x="8168" y="9513"/>
                  </a:lnTo>
                  <a:cubicBezTo>
                    <a:pt x="8239" y="8977"/>
                    <a:pt x="7918" y="8513"/>
                    <a:pt x="7442" y="8358"/>
                  </a:cubicBezTo>
                  <a:lnTo>
                    <a:pt x="6215" y="7918"/>
                  </a:lnTo>
                  <a:lnTo>
                    <a:pt x="6215" y="7894"/>
                  </a:lnTo>
                  <a:cubicBezTo>
                    <a:pt x="6192" y="7680"/>
                    <a:pt x="6061" y="7501"/>
                    <a:pt x="5870" y="7442"/>
                  </a:cubicBezTo>
                  <a:lnTo>
                    <a:pt x="5334" y="7263"/>
                  </a:lnTo>
                  <a:lnTo>
                    <a:pt x="5334" y="6870"/>
                  </a:lnTo>
                  <a:cubicBezTo>
                    <a:pt x="5953" y="6513"/>
                    <a:pt x="6406" y="5870"/>
                    <a:pt x="6513" y="5120"/>
                  </a:cubicBezTo>
                  <a:lnTo>
                    <a:pt x="6632" y="5120"/>
                  </a:lnTo>
                  <a:cubicBezTo>
                    <a:pt x="6954" y="5120"/>
                    <a:pt x="7204" y="4858"/>
                    <a:pt x="7204" y="4548"/>
                  </a:cubicBezTo>
                  <a:cubicBezTo>
                    <a:pt x="7204" y="4441"/>
                    <a:pt x="7180" y="4346"/>
                    <a:pt x="7132" y="4263"/>
                  </a:cubicBezTo>
                  <a:cubicBezTo>
                    <a:pt x="7299" y="3953"/>
                    <a:pt x="7370" y="3608"/>
                    <a:pt x="7370" y="3251"/>
                  </a:cubicBezTo>
                  <a:cubicBezTo>
                    <a:pt x="7370" y="2072"/>
                    <a:pt x="6453" y="1107"/>
                    <a:pt x="5299" y="1048"/>
                  </a:cubicBezTo>
                  <a:cubicBezTo>
                    <a:pt x="5322" y="988"/>
                    <a:pt x="5322" y="929"/>
                    <a:pt x="5322" y="857"/>
                  </a:cubicBezTo>
                  <a:cubicBezTo>
                    <a:pt x="5322" y="393"/>
                    <a:pt x="4941" y="0"/>
                    <a:pt x="4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0" name="Google Shape;12070;p68"/>
            <p:cNvSpPr/>
            <p:nvPr/>
          </p:nvSpPr>
          <p:spPr>
            <a:xfrm>
              <a:off x="5916547" y="3055828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1"/>
                  </a:moveTo>
                  <a:cubicBezTo>
                    <a:pt x="131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403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69" y="200"/>
                    <a:pt x="1369" y="105"/>
                    <a:pt x="1310" y="45"/>
                  </a:cubicBezTo>
                  <a:cubicBezTo>
                    <a:pt x="1280" y="16"/>
                    <a:pt x="1241" y="1"/>
                    <a:pt x="1201" y="1"/>
                  </a:cubicBezTo>
                  <a:cubicBezTo>
                    <a:pt x="1161" y="1"/>
                    <a:pt x="1119" y="16"/>
                    <a:pt x="1084" y="45"/>
                  </a:cubicBezTo>
                  <a:cubicBezTo>
                    <a:pt x="1024" y="105"/>
                    <a:pt x="893" y="164"/>
                    <a:pt x="691" y="164"/>
                  </a:cubicBezTo>
                  <a:cubicBezTo>
                    <a:pt x="476" y="164"/>
                    <a:pt x="345" y="81"/>
                    <a:pt x="286" y="45"/>
                  </a:cubicBezTo>
                  <a:cubicBezTo>
                    <a:pt x="256" y="16"/>
                    <a:pt x="214" y="1"/>
                    <a:pt x="1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1" name="Google Shape;12071;p68"/>
            <p:cNvSpPr/>
            <p:nvPr/>
          </p:nvSpPr>
          <p:spPr>
            <a:xfrm>
              <a:off x="5900707" y="30123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1" y="417"/>
                    <a:pt x="321" y="322"/>
                  </a:cubicBezTo>
                  <a:lnTo>
                    <a:pt x="321" y="167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2" name="Google Shape;12072;p68"/>
            <p:cNvSpPr/>
            <p:nvPr/>
          </p:nvSpPr>
          <p:spPr>
            <a:xfrm>
              <a:off x="5965556" y="3012363"/>
              <a:ext cx="10613" cy="15492"/>
            </a:xfrm>
            <a:custGeom>
              <a:rect b="b" l="l" r="r" t="t"/>
              <a:pathLst>
                <a:path extrusionOk="0" h="489" w="335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9"/>
                    <a:pt x="168" y="489"/>
                  </a:cubicBezTo>
                  <a:cubicBezTo>
                    <a:pt x="251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60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3" name="Google Shape;12073;p68"/>
            <p:cNvSpPr/>
            <p:nvPr/>
          </p:nvSpPr>
          <p:spPr>
            <a:xfrm>
              <a:off x="5933116" y="3206625"/>
              <a:ext cx="10613" cy="10201"/>
            </a:xfrm>
            <a:custGeom>
              <a:rect b="b" l="l" r="r" t="t"/>
              <a:pathLst>
                <a:path extrusionOk="0" h="322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4" name="Google Shape;12074;p68"/>
          <p:cNvGrpSpPr/>
          <p:nvPr/>
        </p:nvGrpSpPr>
        <p:grpSpPr>
          <a:xfrm>
            <a:off x="3988668" y="876330"/>
            <a:ext cx="971201" cy="888628"/>
            <a:chOff x="5341333" y="4261252"/>
            <a:chExt cx="278752" cy="356463"/>
          </a:xfrm>
        </p:grpSpPr>
        <p:sp>
          <p:nvSpPr>
            <p:cNvPr id="12075" name="Google Shape;12075;p68"/>
            <p:cNvSpPr/>
            <p:nvPr/>
          </p:nvSpPr>
          <p:spPr>
            <a:xfrm>
              <a:off x="5442773" y="4383442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6" name="Google Shape;12076;p68"/>
            <p:cNvSpPr/>
            <p:nvPr/>
          </p:nvSpPr>
          <p:spPr>
            <a:xfrm>
              <a:off x="5509174" y="4383442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50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7" name="Google Shape;12077;p68"/>
            <p:cNvSpPr/>
            <p:nvPr/>
          </p:nvSpPr>
          <p:spPr>
            <a:xfrm>
              <a:off x="5458232" y="4422377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9" y="1"/>
                  </a:moveTo>
                  <a:cubicBezTo>
                    <a:pt x="147" y="1"/>
                    <a:pt x="102" y="16"/>
                    <a:pt x="61" y="46"/>
                  </a:cubicBezTo>
                  <a:cubicBezTo>
                    <a:pt x="1" y="105"/>
                    <a:pt x="1" y="212"/>
                    <a:pt x="61" y="284"/>
                  </a:cubicBezTo>
                  <a:cubicBezTo>
                    <a:pt x="215" y="427"/>
                    <a:pt x="453" y="510"/>
                    <a:pt x="703" y="510"/>
                  </a:cubicBezTo>
                  <a:cubicBezTo>
                    <a:pt x="953" y="510"/>
                    <a:pt x="1215" y="427"/>
                    <a:pt x="1346" y="284"/>
                  </a:cubicBezTo>
                  <a:cubicBezTo>
                    <a:pt x="1430" y="224"/>
                    <a:pt x="1430" y="129"/>
                    <a:pt x="1370" y="46"/>
                  </a:cubicBezTo>
                  <a:cubicBezTo>
                    <a:pt x="1340" y="16"/>
                    <a:pt x="1302" y="1"/>
                    <a:pt x="1260" y="1"/>
                  </a:cubicBezTo>
                  <a:cubicBezTo>
                    <a:pt x="1218" y="1"/>
                    <a:pt x="1174" y="16"/>
                    <a:pt x="1132" y="46"/>
                  </a:cubicBezTo>
                  <a:cubicBezTo>
                    <a:pt x="1073" y="105"/>
                    <a:pt x="930" y="189"/>
                    <a:pt x="715" y="189"/>
                  </a:cubicBezTo>
                  <a:cubicBezTo>
                    <a:pt x="513" y="189"/>
                    <a:pt x="358" y="105"/>
                    <a:pt x="299" y="46"/>
                  </a:cubicBezTo>
                  <a:cubicBezTo>
                    <a:pt x="269" y="16"/>
                    <a:pt x="230" y="1"/>
                    <a:pt x="1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8" name="Google Shape;12078;p68"/>
            <p:cNvSpPr/>
            <p:nvPr/>
          </p:nvSpPr>
          <p:spPr>
            <a:xfrm>
              <a:off x="5437134" y="4572793"/>
              <a:ext cx="10581" cy="44162"/>
            </a:xfrm>
            <a:custGeom>
              <a:rect b="b" l="l" r="r" t="t"/>
              <a:pathLst>
                <a:path extrusionOk="0" h="1394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94"/>
                    <a:pt x="167" y="1394"/>
                  </a:cubicBezTo>
                  <a:cubicBezTo>
                    <a:pt x="250" y="1394"/>
                    <a:pt x="334" y="1310"/>
                    <a:pt x="334" y="1227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9" name="Google Shape;12079;p68"/>
            <p:cNvSpPr/>
            <p:nvPr/>
          </p:nvSpPr>
          <p:spPr>
            <a:xfrm>
              <a:off x="5341333" y="4261252"/>
              <a:ext cx="278752" cy="356463"/>
            </a:xfrm>
            <a:custGeom>
              <a:rect b="b" l="l" r="r" t="t"/>
              <a:pathLst>
                <a:path extrusionOk="0" h="11252" w="8799">
                  <a:moveTo>
                    <a:pt x="4941" y="333"/>
                  </a:moveTo>
                  <a:cubicBezTo>
                    <a:pt x="4941" y="333"/>
                    <a:pt x="4953" y="333"/>
                    <a:pt x="4953" y="345"/>
                  </a:cubicBezTo>
                  <a:lnTo>
                    <a:pt x="4953" y="1084"/>
                  </a:lnTo>
                  <a:cubicBezTo>
                    <a:pt x="4953" y="1250"/>
                    <a:pt x="4894" y="1417"/>
                    <a:pt x="4798" y="1536"/>
                  </a:cubicBezTo>
                  <a:lnTo>
                    <a:pt x="4429" y="2000"/>
                  </a:lnTo>
                  <a:lnTo>
                    <a:pt x="4393" y="2000"/>
                  </a:lnTo>
                  <a:lnTo>
                    <a:pt x="4024" y="1536"/>
                  </a:lnTo>
                  <a:cubicBezTo>
                    <a:pt x="3917" y="1417"/>
                    <a:pt x="3858" y="1250"/>
                    <a:pt x="3858" y="1084"/>
                  </a:cubicBezTo>
                  <a:lnTo>
                    <a:pt x="3893" y="333"/>
                  </a:lnTo>
                  <a:close/>
                  <a:moveTo>
                    <a:pt x="2310" y="3143"/>
                  </a:moveTo>
                  <a:lnTo>
                    <a:pt x="2310" y="3500"/>
                  </a:lnTo>
                  <a:cubicBezTo>
                    <a:pt x="2310" y="3608"/>
                    <a:pt x="2227" y="3691"/>
                    <a:pt x="2119" y="3691"/>
                  </a:cubicBezTo>
                  <a:lnTo>
                    <a:pt x="1941" y="3691"/>
                  </a:lnTo>
                  <a:lnTo>
                    <a:pt x="1941" y="3143"/>
                  </a:lnTo>
                  <a:close/>
                  <a:moveTo>
                    <a:pt x="6894" y="3143"/>
                  </a:moveTo>
                  <a:lnTo>
                    <a:pt x="6894" y="3691"/>
                  </a:lnTo>
                  <a:lnTo>
                    <a:pt x="6703" y="3691"/>
                  </a:lnTo>
                  <a:cubicBezTo>
                    <a:pt x="6596" y="3691"/>
                    <a:pt x="6513" y="3608"/>
                    <a:pt x="6513" y="3500"/>
                  </a:cubicBezTo>
                  <a:lnTo>
                    <a:pt x="6513" y="3143"/>
                  </a:lnTo>
                  <a:close/>
                  <a:moveTo>
                    <a:pt x="1607" y="3191"/>
                  </a:moveTo>
                  <a:lnTo>
                    <a:pt x="1607" y="3751"/>
                  </a:lnTo>
                  <a:cubicBezTo>
                    <a:pt x="1417" y="3846"/>
                    <a:pt x="1286" y="4012"/>
                    <a:pt x="1274" y="4227"/>
                  </a:cubicBezTo>
                  <a:cubicBezTo>
                    <a:pt x="1250" y="4393"/>
                    <a:pt x="1310" y="4572"/>
                    <a:pt x="1417" y="4691"/>
                  </a:cubicBezTo>
                  <a:cubicBezTo>
                    <a:pt x="1536" y="4810"/>
                    <a:pt x="1703" y="4882"/>
                    <a:pt x="1869" y="4882"/>
                  </a:cubicBezTo>
                  <a:lnTo>
                    <a:pt x="1976" y="4882"/>
                  </a:lnTo>
                  <a:cubicBezTo>
                    <a:pt x="2012" y="5132"/>
                    <a:pt x="2096" y="5394"/>
                    <a:pt x="2203" y="5608"/>
                  </a:cubicBezTo>
                  <a:lnTo>
                    <a:pt x="1953" y="5608"/>
                  </a:lnTo>
                  <a:lnTo>
                    <a:pt x="1953" y="5632"/>
                  </a:lnTo>
                  <a:cubicBezTo>
                    <a:pt x="1274" y="5632"/>
                    <a:pt x="703" y="5072"/>
                    <a:pt x="703" y="4382"/>
                  </a:cubicBezTo>
                  <a:cubicBezTo>
                    <a:pt x="703" y="3810"/>
                    <a:pt x="1084" y="3334"/>
                    <a:pt x="1607" y="3191"/>
                  </a:cubicBezTo>
                  <a:close/>
                  <a:moveTo>
                    <a:pt x="7239" y="3194"/>
                  </a:moveTo>
                  <a:cubicBezTo>
                    <a:pt x="7745" y="3341"/>
                    <a:pt x="8132" y="3814"/>
                    <a:pt x="8132" y="4382"/>
                  </a:cubicBezTo>
                  <a:cubicBezTo>
                    <a:pt x="8132" y="5060"/>
                    <a:pt x="7572" y="5632"/>
                    <a:pt x="6882" y="5632"/>
                  </a:cubicBezTo>
                  <a:lnTo>
                    <a:pt x="6620" y="5632"/>
                  </a:lnTo>
                  <a:cubicBezTo>
                    <a:pt x="6727" y="5405"/>
                    <a:pt x="6799" y="5155"/>
                    <a:pt x="6846" y="4894"/>
                  </a:cubicBezTo>
                  <a:lnTo>
                    <a:pt x="6953" y="4894"/>
                  </a:lnTo>
                  <a:cubicBezTo>
                    <a:pt x="7275" y="4894"/>
                    <a:pt x="7549" y="4655"/>
                    <a:pt x="7572" y="4358"/>
                  </a:cubicBezTo>
                  <a:cubicBezTo>
                    <a:pt x="7596" y="4203"/>
                    <a:pt x="7537" y="4024"/>
                    <a:pt x="7430" y="3905"/>
                  </a:cubicBezTo>
                  <a:cubicBezTo>
                    <a:pt x="7370" y="3846"/>
                    <a:pt x="7310" y="3798"/>
                    <a:pt x="7239" y="3751"/>
                  </a:cubicBezTo>
                  <a:lnTo>
                    <a:pt x="7239" y="3194"/>
                  </a:lnTo>
                  <a:close/>
                  <a:moveTo>
                    <a:pt x="5239" y="655"/>
                  </a:moveTo>
                  <a:cubicBezTo>
                    <a:pt x="5703" y="822"/>
                    <a:pt x="6096" y="1084"/>
                    <a:pt x="6406" y="1465"/>
                  </a:cubicBezTo>
                  <a:cubicBezTo>
                    <a:pt x="6727" y="1846"/>
                    <a:pt x="6929" y="2322"/>
                    <a:pt x="7001" y="2810"/>
                  </a:cubicBezTo>
                  <a:lnTo>
                    <a:pt x="5953" y="2810"/>
                  </a:lnTo>
                  <a:cubicBezTo>
                    <a:pt x="5870" y="2810"/>
                    <a:pt x="5798" y="2893"/>
                    <a:pt x="5798" y="2977"/>
                  </a:cubicBezTo>
                  <a:cubicBezTo>
                    <a:pt x="5798" y="3072"/>
                    <a:pt x="5870" y="3143"/>
                    <a:pt x="5953" y="3143"/>
                  </a:cubicBezTo>
                  <a:lnTo>
                    <a:pt x="6144" y="3143"/>
                  </a:lnTo>
                  <a:lnTo>
                    <a:pt x="6144" y="3500"/>
                  </a:lnTo>
                  <a:cubicBezTo>
                    <a:pt x="6144" y="3786"/>
                    <a:pt x="6382" y="4024"/>
                    <a:pt x="6668" y="4024"/>
                  </a:cubicBezTo>
                  <a:lnTo>
                    <a:pt x="6941" y="4024"/>
                  </a:lnTo>
                  <a:cubicBezTo>
                    <a:pt x="7013" y="4024"/>
                    <a:pt x="7084" y="4048"/>
                    <a:pt x="7144" y="4108"/>
                  </a:cubicBezTo>
                  <a:cubicBezTo>
                    <a:pt x="7203" y="4167"/>
                    <a:pt x="7227" y="4239"/>
                    <a:pt x="7227" y="4322"/>
                  </a:cubicBezTo>
                  <a:cubicBezTo>
                    <a:pt x="7203" y="4453"/>
                    <a:pt x="7072" y="4572"/>
                    <a:pt x="6929" y="4572"/>
                  </a:cubicBezTo>
                  <a:lnTo>
                    <a:pt x="6846" y="4572"/>
                  </a:lnTo>
                  <a:lnTo>
                    <a:pt x="6846" y="4560"/>
                  </a:lnTo>
                  <a:cubicBezTo>
                    <a:pt x="6846" y="4465"/>
                    <a:pt x="6775" y="4393"/>
                    <a:pt x="6691" y="4393"/>
                  </a:cubicBezTo>
                  <a:cubicBezTo>
                    <a:pt x="6596" y="4393"/>
                    <a:pt x="6525" y="4465"/>
                    <a:pt x="6525" y="4560"/>
                  </a:cubicBezTo>
                  <a:cubicBezTo>
                    <a:pt x="6537" y="5727"/>
                    <a:pt x="5584" y="6679"/>
                    <a:pt x="4405" y="6679"/>
                  </a:cubicBezTo>
                  <a:cubicBezTo>
                    <a:pt x="3239" y="6679"/>
                    <a:pt x="2286" y="5727"/>
                    <a:pt x="2286" y="4560"/>
                  </a:cubicBezTo>
                  <a:cubicBezTo>
                    <a:pt x="2286" y="4465"/>
                    <a:pt x="2203" y="4393"/>
                    <a:pt x="2119" y="4393"/>
                  </a:cubicBezTo>
                  <a:cubicBezTo>
                    <a:pt x="2024" y="4393"/>
                    <a:pt x="1953" y="4465"/>
                    <a:pt x="1953" y="4560"/>
                  </a:cubicBezTo>
                  <a:lnTo>
                    <a:pt x="1953" y="4572"/>
                  </a:lnTo>
                  <a:lnTo>
                    <a:pt x="1846" y="4572"/>
                  </a:lnTo>
                  <a:cubicBezTo>
                    <a:pt x="1774" y="4572"/>
                    <a:pt x="1703" y="4536"/>
                    <a:pt x="1643" y="4477"/>
                  </a:cubicBezTo>
                  <a:cubicBezTo>
                    <a:pt x="1584" y="4417"/>
                    <a:pt x="1572" y="4346"/>
                    <a:pt x="1572" y="4274"/>
                  </a:cubicBezTo>
                  <a:cubicBezTo>
                    <a:pt x="1584" y="4143"/>
                    <a:pt x="1715" y="4024"/>
                    <a:pt x="1869" y="4024"/>
                  </a:cubicBezTo>
                  <a:lnTo>
                    <a:pt x="2107" y="4024"/>
                  </a:lnTo>
                  <a:cubicBezTo>
                    <a:pt x="2381" y="4024"/>
                    <a:pt x="2619" y="3786"/>
                    <a:pt x="2619" y="3500"/>
                  </a:cubicBezTo>
                  <a:lnTo>
                    <a:pt x="2619" y="3143"/>
                  </a:lnTo>
                  <a:lnTo>
                    <a:pt x="5275" y="3143"/>
                  </a:lnTo>
                  <a:cubicBezTo>
                    <a:pt x="5358" y="3143"/>
                    <a:pt x="5441" y="3072"/>
                    <a:pt x="5441" y="2977"/>
                  </a:cubicBezTo>
                  <a:cubicBezTo>
                    <a:pt x="5441" y="2893"/>
                    <a:pt x="5358" y="2810"/>
                    <a:pt x="5275" y="2810"/>
                  </a:cubicBezTo>
                  <a:lnTo>
                    <a:pt x="1762" y="2810"/>
                  </a:lnTo>
                  <a:cubicBezTo>
                    <a:pt x="1822" y="2310"/>
                    <a:pt x="2024" y="1846"/>
                    <a:pt x="2357" y="1465"/>
                  </a:cubicBezTo>
                  <a:cubicBezTo>
                    <a:pt x="2667" y="1084"/>
                    <a:pt x="3072" y="810"/>
                    <a:pt x="3512" y="655"/>
                  </a:cubicBezTo>
                  <a:lnTo>
                    <a:pt x="3512" y="1084"/>
                  </a:lnTo>
                  <a:cubicBezTo>
                    <a:pt x="3512" y="1322"/>
                    <a:pt x="3596" y="1548"/>
                    <a:pt x="3739" y="1738"/>
                  </a:cubicBezTo>
                  <a:lnTo>
                    <a:pt x="4108" y="2203"/>
                  </a:lnTo>
                  <a:cubicBezTo>
                    <a:pt x="4167" y="2274"/>
                    <a:pt x="4274" y="2334"/>
                    <a:pt x="4382" y="2334"/>
                  </a:cubicBezTo>
                  <a:cubicBezTo>
                    <a:pt x="4489" y="2334"/>
                    <a:pt x="4572" y="2298"/>
                    <a:pt x="4643" y="2203"/>
                  </a:cubicBezTo>
                  <a:lnTo>
                    <a:pt x="5024" y="1738"/>
                  </a:lnTo>
                  <a:cubicBezTo>
                    <a:pt x="5167" y="1560"/>
                    <a:pt x="5239" y="1322"/>
                    <a:pt x="5239" y="1084"/>
                  </a:cubicBezTo>
                  <a:lnTo>
                    <a:pt x="5239" y="655"/>
                  </a:lnTo>
                  <a:close/>
                  <a:moveTo>
                    <a:pt x="5477" y="6763"/>
                  </a:moveTo>
                  <a:lnTo>
                    <a:pt x="5477" y="7953"/>
                  </a:lnTo>
                  <a:cubicBezTo>
                    <a:pt x="5215" y="8263"/>
                    <a:pt x="4822" y="8442"/>
                    <a:pt x="4405" y="8442"/>
                  </a:cubicBezTo>
                  <a:cubicBezTo>
                    <a:pt x="3989" y="8442"/>
                    <a:pt x="3608" y="8263"/>
                    <a:pt x="3334" y="7953"/>
                  </a:cubicBezTo>
                  <a:lnTo>
                    <a:pt x="3334" y="6763"/>
                  </a:lnTo>
                  <a:cubicBezTo>
                    <a:pt x="3667" y="6918"/>
                    <a:pt x="4024" y="7001"/>
                    <a:pt x="4405" y="7001"/>
                  </a:cubicBezTo>
                  <a:cubicBezTo>
                    <a:pt x="4798" y="7001"/>
                    <a:pt x="5155" y="6906"/>
                    <a:pt x="5477" y="6763"/>
                  </a:cubicBezTo>
                  <a:close/>
                  <a:moveTo>
                    <a:pt x="5477" y="8406"/>
                  </a:moveTo>
                  <a:lnTo>
                    <a:pt x="5477" y="8858"/>
                  </a:lnTo>
                  <a:cubicBezTo>
                    <a:pt x="5155" y="9049"/>
                    <a:pt x="4798" y="9144"/>
                    <a:pt x="4405" y="9144"/>
                  </a:cubicBezTo>
                  <a:cubicBezTo>
                    <a:pt x="4024" y="9144"/>
                    <a:pt x="3667" y="9037"/>
                    <a:pt x="3334" y="8858"/>
                  </a:cubicBezTo>
                  <a:lnTo>
                    <a:pt x="3334" y="8406"/>
                  </a:lnTo>
                  <a:cubicBezTo>
                    <a:pt x="3631" y="8644"/>
                    <a:pt x="4001" y="8763"/>
                    <a:pt x="4405" y="8763"/>
                  </a:cubicBezTo>
                  <a:cubicBezTo>
                    <a:pt x="4810" y="8763"/>
                    <a:pt x="5167" y="8632"/>
                    <a:pt x="5477" y="8406"/>
                  </a:cubicBezTo>
                  <a:close/>
                  <a:moveTo>
                    <a:pt x="3870" y="0"/>
                  </a:moveTo>
                  <a:cubicBezTo>
                    <a:pt x="3691" y="0"/>
                    <a:pt x="3548" y="131"/>
                    <a:pt x="3536" y="298"/>
                  </a:cubicBezTo>
                  <a:cubicBezTo>
                    <a:pt x="2977" y="464"/>
                    <a:pt x="2488" y="786"/>
                    <a:pt x="2107" y="1238"/>
                  </a:cubicBezTo>
                  <a:cubicBezTo>
                    <a:pt x="1715" y="1715"/>
                    <a:pt x="1476" y="2274"/>
                    <a:pt x="1417" y="2893"/>
                  </a:cubicBezTo>
                  <a:cubicBezTo>
                    <a:pt x="798" y="3096"/>
                    <a:pt x="345" y="3691"/>
                    <a:pt x="345" y="4382"/>
                  </a:cubicBezTo>
                  <a:cubicBezTo>
                    <a:pt x="345" y="5239"/>
                    <a:pt x="1048" y="5953"/>
                    <a:pt x="1929" y="5953"/>
                  </a:cubicBezTo>
                  <a:lnTo>
                    <a:pt x="2369" y="5953"/>
                  </a:lnTo>
                  <a:lnTo>
                    <a:pt x="2500" y="6132"/>
                  </a:lnTo>
                  <a:lnTo>
                    <a:pt x="1298" y="6846"/>
                  </a:lnTo>
                  <a:cubicBezTo>
                    <a:pt x="1167" y="6918"/>
                    <a:pt x="1072" y="7060"/>
                    <a:pt x="1060" y="7203"/>
                  </a:cubicBezTo>
                  <a:cubicBezTo>
                    <a:pt x="1036" y="7358"/>
                    <a:pt x="1072" y="7501"/>
                    <a:pt x="1167" y="7620"/>
                  </a:cubicBezTo>
                  <a:lnTo>
                    <a:pt x="1512" y="8037"/>
                  </a:lnTo>
                  <a:lnTo>
                    <a:pt x="1000" y="8192"/>
                  </a:lnTo>
                  <a:cubicBezTo>
                    <a:pt x="405" y="8370"/>
                    <a:pt x="0" y="8918"/>
                    <a:pt x="0" y="9525"/>
                  </a:cubicBezTo>
                  <a:lnTo>
                    <a:pt x="0" y="11073"/>
                  </a:lnTo>
                  <a:cubicBezTo>
                    <a:pt x="0" y="11168"/>
                    <a:pt x="83" y="11240"/>
                    <a:pt x="167" y="11240"/>
                  </a:cubicBezTo>
                  <a:cubicBezTo>
                    <a:pt x="262" y="11240"/>
                    <a:pt x="333" y="11168"/>
                    <a:pt x="333" y="11073"/>
                  </a:cubicBezTo>
                  <a:lnTo>
                    <a:pt x="333" y="9525"/>
                  </a:lnTo>
                  <a:cubicBezTo>
                    <a:pt x="333" y="9049"/>
                    <a:pt x="643" y="8632"/>
                    <a:pt x="1095" y="8501"/>
                  </a:cubicBezTo>
                  <a:lnTo>
                    <a:pt x="1726" y="8311"/>
                  </a:lnTo>
                  <a:lnTo>
                    <a:pt x="2203" y="8906"/>
                  </a:lnTo>
                  <a:cubicBezTo>
                    <a:pt x="2250" y="8965"/>
                    <a:pt x="2286" y="9049"/>
                    <a:pt x="2286" y="9120"/>
                  </a:cubicBezTo>
                  <a:lnTo>
                    <a:pt x="2286" y="11049"/>
                  </a:lnTo>
                  <a:cubicBezTo>
                    <a:pt x="2286" y="11132"/>
                    <a:pt x="2357" y="11204"/>
                    <a:pt x="2441" y="11204"/>
                  </a:cubicBezTo>
                  <a:cubicBezTo>
                    <a:pt x="2536" y="11204"/>
                    <a:pt x="2608" y="11132"/>
                    <a:pt x="2608" y="11049"/>
                  </a:cubicBezTo>
                  <a:lnTo>
                    <a:pt x="2608" y="9144"/>
                  </a:lnTo>
                  <a:cubicBezTo>
                    <a:pt x="2608" y="8977"/>
                    <a:pt x="2548" y="8823"/>
                    <a:pt x="2465" y="8704"/>
                  </a:cubicBezTo>
                  <a:lnTo>
                    <a:pt x="1417" y="7418"/>
                  </a:lnTo>
                  <a:cubicBezTo>
                    <a:pt x="1393" y="7370"/>
                    <a:pt x="1369" y="7322"/>
                    <a:pt x="1369" y="7263"/>
                  </a:cubicBezTo>
                  <a:cubicBezTo>
                    <a:pt x="1393" y="7203"/>
                    <a:pt x="1417" y="7156"/>
                    <a:pt x="1465" y="7132"/>
                  </a:cubicBezTo>
                  <a:lnTo>
                    <a:pt x="2727" y="6370"/>
                  </a:lnTo>
                  <a:cubicBezTo>
                    <a:pt x="2798" y="6441"/>
                    <a:pt x="2893" y="6501"/>
                    <a:pt x="2977" y="6560"/>
                  </a:cubicBezTo>
                  <a:lnTo>
                    <a:pt x="2977" y="9299"/>
                  </a:lnTo>
                  <a:cubicBezTo>
                    <a:pt x="2977" y="9394"/>
                    <a:pt x="3060" y="9466"/>
                    <a:pt x="3143" y="9466"/>
                  </a:cubicBezTo>
                  <a:cubicBezTo>
                    <a:pt x="3239" y="9466"/>
                    <a:pt x="3310" y="9394"/>
                    <a:pt x="3310" y="9299"/>
                  </a:cubicBezTo>
                  <a:lnTo>
                    <a:pt x="3310" y="9227"/>
                  </a:lnTo>
                  <a:cubicBezTo>
                    <a:pt x="3631" y="9394"/>
                    <a:pt x="4012" y="9477"/>
                    <a:pt x="4382" y="9477"/>
                  </a:cubicBezTo>
                  <a:cubicBezTo>
                    <a:pt x="4751" y="9477"/>
                    <a:pt x="5108" y="9394"/>
                    <a:pt x="5453" y="9227"/>
                  </a:cubicBezTo>
                  <a:lnTo>
                    <a:pt x="5453" y="11073"/>
                  </a:lnTo>
                  <a:cubicBezTo>
                    <a:pt x="5453" y="11156"/>
                    <a:pt x="5525" y="11240"/>
                    <a:pt x="5620" y="11240"/>
                  </a:cubicBezTo>
                  <a:cubicBezTo>
                    <a:pt x="5703" y="11240"/>
                    <a:pt x="5775" y="11156"/>
                    <a:pt x="5775" y="11073"/>
                  </a:cubicBezTo>
                  <a:lnTo>
                    <a:pt x="5775" y="6572"/>
                  </a:lnTo>
                  <a:cubicBezTo>
                    <a:pt x="5870" y="6513"/>
                    <a:pt x="5953" y="6441"/>
                    <a:pt x="6037" y="6382"/>
                  </a:cubicBezTo>
                  <a:lnTo>
                    <a:pt x="7299" y="7144"/>
                  </a:lnTo>
                  <a:cubicBezTo>
                    <a:pt x="7334" y="7180"/>
                    <a:pt x="7370" y="7215"/>
                    <a:pt x="7382" y="7275"/>
                  </a:cubicBezTo>
                  <a:cubicBezTo>
                    <a:pt x="7394" y="7334"/>
                    <a:pt x="7382" y="7382"/>
                    <a:pt x="7334" y="7430"/>
                  </a:cubicBezTo>
                  <a:lnTo>
                    <a:pt x="6298" y="8727"/>
                  </a:lnTo>
                  <a:cubicBezTo>
                    <a:pt x="6191" y="8834"/>
                    <a:pt x="6144" y="9001"/>
                    <a:pt x="6144" y="9156"/>
                  </a:cubicBezTo>
                  <a:lnTo>
                    <a:pt x="6144" y="11073"/>
                  </a:lnTo>
                  <a:cubicBezTo>
                    <a:pt x="6144" y="11156"/>
                    <a:pt x="6227" y="11240"/>
                    <a:pt x="6310" y="11240"/>
                  </a:cubicBezTo>
                  <a:cubicBezTo>
                    <a:pt x="6406" y="11240"/>
                    <a:pt x="6477" y="11156"/>
                    <a:pt x="6477" y="11073"/>
                  </a:cubicBezTo>
                  <a:lnTo>
                    <a:pt x="6477" y="9144"/>
                  </a:lnTo>
                  <a:cubicBezTo>
                    <a:pt x="6477" y="9049"/>
                    <a:pt x="6501" y="8977"/>
                    <a:pt x="6548" y="8918"/>
                  </a:cubicBezTo>
                  <a:lnTo>
                    <a:pt x="7025" y="8323"/>
                  </a:lnTo>
                  <a:lnTo>
                    <a:pt x="7668" y="8513"/>
                  </a:lnTo>
                  <a:cubicBezTo>
                    <a:pt x="8108" y="8644"/>
                    <a:pt x="8430" y="9061"/>
                    <a:pt x="8430" y="9537"/>
                  </a:cubicBezTo>
                  <a:lnTo>
                    <a:pt x="8430" y="11085"/>
                  </a:lnTo>
                  <a:cubicBezTo>
                    <a:pt x="8430" y="11180"/>
                    <a:pt x="8501" y="11251"/>
                    <a:pt x="8584" y="11251"/>
                  </a:cubicBezTo>
                  <a:cubicBezTo>
                    <a:pt x="8680" y="11251"/>
                    <a:pt x="8751" y="11180"/>
                    <a:pt x="8751" y="11085"/>
                  </a:cubicBezTo>
                  <a:lnTo>
                    <a:pt x="8751" y="9537"/>
                  </a:lnTo>
                  <a:cubicBezTo>
                    <a:pt x="8799" y="8906"/>
                    <a:pt x="8394" y="8346"/>
                    <a:pt x="7799" y="8192"/>
                  </a:cubicBezTo>
                  <a:lnTo>
                    <a:pt x="7299" y="8037"/>
                  </a:lnTo>
                  <a:lnTo>
                    <a:pt x="7632" y="7620"/>
                  </a:lnTo>
                  <a:cubicBezTo>
                    <a:pt x="7727" y="7501"/>
                    <a:pt x="7775" y="7358"/>
                    <a:pt x="7739" y="7203"/>
                  </a:cubicBezTo>
                  <a:cubicBezTo>
                    <a:pt x="7715" y="7060"/>
                    <a:pt x="7620" y="6941"/>
                    <a:pt x="7501" y="6846"/>
                  </a:cubicBezTo>
                  <a:lnTo>
                    <a:pt x="6298" y="6132"/>
                  </a:lnTo>
                  <a:lnTo>
                    <a:pt x="6429" y="5953"/>
                  </a:lnTo>
                  <a:lnTo>
                    <a:pt x="6882" y="5953"/>
                  </a:lnTo>
                  <a:cubicBezTo>
                    <a:pt x="7739" y="5953"/>
                    <a:pt x="8453" y="5251"/>
                    <a:pt x="8453" y="4382"/>
                  </a:cubicBezTo>
                  <a:cubicBezTo>
                    <a:pt x="8453" y="3691"/>
                    <a:pt x="8013" y="3096"/>
                    <a:pt x="7382" y="2893"/>
                  </a:cubicBezTo>
                  <a:cubicBezTo>
                    <a:pt x="7346" y="2274"/>
                    <a:pt x="7108" y="1715"/>
                    <a:pt x="6703" y="1238"/>
                  </a:cubicBezTo>
                  <a:cubicBezTo>
                    <a:pt x="6334" y="786"/>
                    <a:pt x="5834" y="464"/>
                    <a:pt x="5275" y="298"/>
                  </a:cubicBezTo>
                  <a:cubicBezTo>
                    <a:pt x="5263" y="131"/>
                    <a:pt x="5108" y="0"/>
                    <a:pt x="4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0" name="Google Shape;12080;p68"/>
            <p:cNvSpPr/>
            <p:nvPr/>
          </p:nvSpPr>
          <p:spPr>
            <a:xfrm>
              <a:off x="5436753" y="4366842"/>
              <a:ext cx="21511" cy="10613"/>
            </a:xfrm>
            <a:custGeom>
              <a:rect b="b" l="l" r="r" t="t"/>
              <a:pathLst>
                <a:path extrusionOk="0" h="335" w="679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524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1" name="Google Shape;12081;p68"/>
            <p:cNvSpPr/>
            <p:nvPr/>
          </p:nvSpPr>
          <p:spPr>
            <a:xfrm>
              <a:off x="5503503" y="4366842"/>
              <a:ext cx="21923" cy="10613"/>
            </a:xfrm>
            <a:custGeom>
              <a:rect b="b" l="l" r="r" t="t"/>
              <a:pathLst>
                <a:path extrusionOk="0" h="335" w="692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525" y="334"/>
                  </a:lnTo>
                  <a:cubicBezTo>
                    <a:pt x="620" y="334"/>
                    <a:pt x="691" y="251"/>
                    <a:pt x="691" y="167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82" name="Google Shape;12082;p68"/>
          <p:cNvSpPr/>
          <p:nvPr/>
        </p:nvSpPr>
        <p:spPr>
          <a:xfrm>
            <a:off x="6754051" y="823625"/>
            <a:ext cx="939903" cy="950370"/>
          </a:xfrm>
          <a:custGeom>
            <a:rect b="b" l="l" r="r" t="t"/>
            <a:pathLst>
              <a:path extrusionOk="0" h="11169" w="8407">
                <a:moveTo>
                  <a:pt x="4537" y="1370"/>
                </a:moveTo>
                <a:lnTo>
                  <a:pt x="4537" y="1906"/>
                </a:lnTo>
                <a:cubicBezTo>
                  <a:pt x="4537" y="2096"/>
                  <a:pt x="4370" y="2263"/>
                  <a:pt x="4180" y="2263"/>
                </a:cubicBezTo>
                <a:cubicBezTo>
                  <a:pt x="3977" y="2263"/>
                  <a:pt x="3823" y="2096"/>
                  <a:pt x="3823" y="1906"/>
                </a:cubicBezTo>
                <a:lnTo>
                  <a:pt x="3823" y="1370"/>
                </a:lnTo>
                <a:close/>
                <a:moveTo>
                  <a:pt x="4180" y="322"/>
                </a:moveTo>
                <a:lnTo>
                  <a:pt x="6680" y="989"/>
                </a:lnTo>
                <a:lnTo>
                  <a:pt x="7633" y="2573"/>
                </a:lnTo>
                <a:lnTo>
                  <a:pt x="6966" y="3239"/>
                </a:lnTo>
                <a:lnTo>
                  <a:pt x="6966" y="2406"/>
                </a:lnTo>
                <a:cubicBezTo>
                  <a:pt x="6966" y="2227"/>
                  <a:pt x="6811" y="2061"/>
                  <a:pt x="6621" y="2061"/>
                </a:cubicBezTo>
                <a:lnTo>
                  <a:pt x="6442" y="2061"/>
                </a:lnTo>
                <a:cubicBezTo>
                  <a:pt x="6347" y="2061"/>
                  <a:pt x="6275" y="2144"/>
                  <a:pt x="6275" y="2227"/>
                </a:cubicBezTo>
                <a:cubicBezTo>
                  <a:pt x="6275" y="2323"/>
                  <a:pt x="6347" y="2394"/>
                  <a:pt x="6442" y="2394"/>
                </a:cubicBezTo>
                <a:lnTo>
                  <a:pt x="6621" y="2394"/>
                </a:lnTo>
                <a:cubicBezTo>
                  <a:pt x="6621" y="2394"/>
                  <a:pt x="6633" y="2394"/>
                  <a:pt x="6633" y="2406"/>
                </a:cubicBezTo>
                <a:lnTo>
                  <a:pt x="6633" y="3120"/>
                </a:lnTo>
                <a:lnTo>
                  <a:pt x="1739" y="3120"/>
                </a:lnTo>
                <a:lnTo>
                  <a:pt x="1739" y="2406"/>
                </a:lnTo>
                <a:cubicBezTo>
                  <a:pt x="1739" y="2406"/>
                  <a:pt x="1739" y="2394"/>
                  <a:pt x="1751" y="2394"/>
                </a:cubicBezTo>
                <a:lnTo>
                  <a:pt x="3727" y="2394"/>
                </a:lnTo>
                <a:cubicBezTo>
                  <a:pt x="3847" y="2501"/>
                  <a:pt x="4013" y="2573"/>
                  <a:pt x="4192" y="2573"/>
                </a:cubicBezTo>
                <a:cubicBezTo>
                  <a:pt x="4370" y="2573"/>
                  <a:pt x="4513" y="2513"/>
                  <a:pt x="4656" y="2394"/>
                </a:cubicBezTo>
                <a:lnTo>
                  <a:pt x="5763" y="2394"/>
                </a:lnTo>
                <a:cubicBezTo>
                  <a:pt x="5859" y="2394"/>
                  <a:pt x="5930" y="2323"/>
                  <a:pt x="5930" y="2227"/>
                </a:cubicBezTo>
                <a:cubicBezTo>
                  <a:pt x="5930" y="2144"/>
                  <a:pt x="5859" y="2061"/>
                  <a:pt x="5763" y="2061"/>
                </a:cubicBezTo>
                <a:lnTo>
                  <a:pt x="4859" y="2061"/>
                </a:lnTo>
                <a:cubicBezTo>
                  <a:pt x="4870" y="2001"/>
                  <a:pt x="4894" y="1942"/>
                  <a:pt x="4894" y="1882"/>
                </a:cubicBezTo>
                <a:lnTo>
                  <a:pt x="4894" y="1180"/>
                </a:lnTo>
                <a:cubicBezTo>
                  <a:pt x="4894" y="1096"/>
                  <a:pt x="4811" y="1025"/>
                  <a:pt x="4728" y="1025"/>
                </a:cubicBezTo>
                <a:lnTo>
                  <a:pt x="3692" y="1025"/>
                </a:lnTo>
                <a:cubicBezTo>
                  <a:pt x="3596" y="1025"/>
                  <a:pt x="3525" y="1096"/>
                  <a:pt x="3525" y="1180"/>
                </a:cubicBezTo>
                <a:lnTo>
                  <a:pt x="3525" y="1882"/>
                </a:lnTo>
                <a:cubicBezTo>
                  <a:pt x="3525" y="1942"/>
                  <a:pt x="3537" y="2001"/>
                  <a:pt x="3549" y="2061"/>
                </a:cubicBezTo>
                <a:lnTo>
                  <a:pt x="1763" y="2061"/>
                </a:lnTo>
                <a:cubicBezTo>
                  <a:pt x="1584" y="2061"/>
                  <a:pt x="1430" y="2215"/>
                  <a:pt x="1430" y="2406"/>
                </a:cubicBezTo>
                <a:lnTo>
                  <a:pt x="1430" y="3239"/>
                </a:lnTo>
                <a:lnTo>
                  <a:pt x="727" y="2573"/>
                </a:lnTo>
                <a:lnTo>
                  <a:pt x="1680" y="989"/>
                </a:lnTo>
                <a:lnTo>
                  <a:pt x="4180" y="322"/>
                </a:lnTo>
                <a:close/>
                <a:moveTo>
                  <a:pt x="6549" y="3454"/>
                </a:moveTo>
                <a:cubicBezTo>
                  <a:pt x="6430" y="3573"/>
                  <a:pt x="6180" y="3668"/>
                  <a:pt x="5978" y="3751"/>
                </a:cubicBezTo>
                <a:cubicBezTo>
                  <a:pt x="5501" y="3906"/>
                  <a:pt x="4859" y="4001"/>
                  <a:pt x="4180" y="4001"/>
                </a:cubicBezTo>
                <a:cubicBezTo>
                  <a:pt x="3489" y="4001"/>
                  <a:pt x="2858" y="3906"/>
                  <a:pt x="2382" y="3751"/>
                </a:cubicBezTo>
                <a:cubicBezTo>
                  <a:pt x="2168" y="3692"/>
                  <a:pt x="1930" y="3573"/>
                  <a:pt x="1811" y="3454"/>
                </a:cubicBezTo>
                <a:close/>
                <a:moveTo>
                  <a:pt x="1739" y="3787"/>
                </a:moveTo>
                <a:cubicBezTo>
                  <a:pt x="1822" y="3870"/>
                  <a:pt x="1942" y="3942"/>
                  <a:pt x="2096" y="4001"/>
                </a:cubicBezTo>
                <a:lnTo>
                  <a:pt x="2096" y="4168"/>
                </a:lnTo>
                <a:cubicBezTo>
                  <a:pt x="2096" y="4263"/>
                  <a:pt x="2001" y="4347"/>
                  <a:pt x="1918" y="4347"/>
                </a:cubicBezTo>
                <a:lnTo>
                  <a:pt x="1739" y="4347"/>
                </a:lnTo>
                <a:lnTo>
                  <a:pt x="1739" y="3787"/>
                </a:lnTo>
                <a:close/>
                <a:moveTo>
                  <a:pt x="6621" y="3811"/>
                </a:moveTo>
                <a:lnTo>
                  <a:pt x="6621" y="4359"/>
                </a:lnTo>
                <a:lnTo>
                  <a:pt x="6442" y="4359"/>
                </a:lnTo>
                <a:cubicBezTo>
                  <a:pt x="6394" y="4359"/>
                  <a:pt x="6347" y="4347"/>
                  <a:pt x="6299" y="4299"/>
                </a:cubicBezTo>
                <a:cubicBezTo>
                  <a:pt x="6275" y="4263"/>
                  <a:pt x="6240" y="4228"/>
                  <a:pt x="6240" y="4168"/>
                </a:cubicBezTo>
                <a:lnTo>
                  <a:pt x="6240" y="4001"/>
                </a:lnTo>
                <a:lnTo>
                  <a:pt x="6252" y="4001"/>
                </a:lnTo>
                <a:cubicBezTo>
                  <a:pt x="6394" y="3942"/>
                  <a:pt x="6525" y="3870"/>
                  <a:pt x="6621" y="3811"/>
                </a:cubicBezTo>
                <a:close/>
                <a:moveTo>
                  <a:pt x="5930" y="4120"/>
                </a:moveTo>
                <a:lnTo>
                  <a:pt x="5930" y="4180"/>
                </a:lnTo>
                <a:cubicBezTo>
                  <a:pt x="5930" y="4311"/>
                  <a:pt x="5990" y="4442"/>
                  <a:pt x="6085" y="4537"/>
                </a:cubicBezTo>
                <a:cubicBezTo>
                  <a:pt x="6168" y="4621"/>
                  <a:pt x="6311" y="4680"/>
                  <a:pt x="6442" y="4680"/>
                </a:cubicBezTo>
                <a:lnTo>
                  <a:pt x="6704" y="4680"/>
                </a:lnTo>
                <a:cubicBezTo>
                  <a:pt x="6859" y="4680"/>
                  <a:pt x="6978" y="4799"/>
                  <a:pt x="6978" y="4954"/>
                </a:cubicBezTo>
                <a:cubicBezTo>
                  <a:pt x="6978" y="5097"/>
                  <a:pt x="6859" y="5216"/>
                  <a:pt x="6704" y="5216"/>
                </a:cubicBezTo>
                <a:lnTo>
                  <a:pt x="6609" y="5216"/>
                </a:lnTo>
                <a:lnTo>
                  <a:pt x="6609" y="5204"/>
                </a:lnTo>
                <a:cubicBezTo>
                  <a:pt x="6609" y="5109"/>
                  <a:pt x="6525" y="5037"/>
                  <a:pt x="6442" y="5037"/>
                </a:cubicBezTo>
                <a:cubicBezTo>
                  <a:pt x="6347" y="5037"/>
                  <a:pt x="6275" y="5109"/>
                  <a:pt x="6275" y="5204"/>
                </a:cubicBezTo>
                <a:cubicBezTo>
                  <a:pt x="6275" y="6359"/>
                  <a:pt x="5335" y="7299"/>
                  <a:pt x="4180" y="7299"/>
                </a:cubicBezTo>
                <a:cubicBezTo>
                  <a:pt x="3013" y="7299"/>
                  <a:pt x="2084" y="6371"/>
                  <a:pt x="2084" y="5204"/>
                </a:cubicBezTo>
                <a:cubicBezTo>
                  <a:pt x="2084" y="5109"/>
                  <a:pt x="2001" y="5037"/>
                  <a:pt x="1918" y="5037"/>
                </a:cubicBezTo>
                <a:cubicBezTo>
                  <a:pt x="1822" y="5037"/>
                  <a:pt x="1751" y="5109"/>
                  <a:pt x="1751" y="5204"/>
                </a:cubicBezTo>
                <a:lnTo>
                  <a:pt x="1751" y="5216"/>
                </a:lnTo>
                <a:lnTo>
                  <a:pt x="1644" y="5216"/>
                </a:lnTo>
                <a:cubicBezTo>
                  <a:pt x="1501" y="5216"/>
                  <a:pt x="1382" y="5097"/>
                  <a:pt x="1382" y="4954"/>
                </a:cubicBezTo>
                <a:cubicBezTo>
                  <a:pt x="1382" y="4799"/>
                  <a:pt x="1501" y="4680"/>
                  <a:pt x="1644" y="4680"/>
                </a:cubicBezTo>
                <a:lnTo>
                  <a:pt x="1918" y="4680"/>
                </a:lnTo>
                <a:cubicBezTo>
                  <a:pt x="2203" y="4680"/>
                  <a:pt x="2418" y="4466"/>
                  <a:pt x="2418" y="4180"/>
                </a:cubicBezTo>
                <a:lnTo>
                  <a:pt x="2418" y="4120"/>
                </a:lnTo>
                <a:cubicBezTo>
                  <a:pt x="2918" y="4251"/>
                  <a:pt x="3525" y="4347"/>
                  <a:pt x="4180" y="4347"/>
                </a:cubicBezTo>
                <a:cubicBezTo>
                  <a:pt x="4835" y="4347"/>
                  <a:pt x="5442" y="4263"/>
                  <a:pt x="5930" y="4120"/>
                </a:cubicBezTo>
                <a:close/>
                <a:moveTo>
                  <a:pt x="1751" y="5549"/>
                </a:moveTo>
                <a:cubicBezTo>
                  <a:pt x="1858" y="6299"/>
                  <a:pt x="2311" y="6942"/>
                  <a:pt x="2942" y="7311"/>
                </a:cubicBezTo>
                <a:lnTo>
                  <a:pt x="2942" y="7728"/>
                </a:lnTo>
                <a:cubicBezTo>
                  <a:pt x="2858" y="7728"/>
                  <a:pt x="2763" y="7764"/>
                  <a:pt x="2692" y="7835"/>
                </a:cubicBezTo>
                <a:lnTo>
                  <a:pt x="2323" y="8228"/>
                </a:lnTo>
                <a:cubicBezTo>
                  <a:pt x="2299" y="8240"/>
                  <a:pt x="2287" y="8264"/>
                  <a:pt x="2275" y="8300"/>
                </a:cubicBezTo>
                <a:lnTo>
                  <a:pt x="1025" y="8752"/>
                </a:lnTo>
                <a:lnTo>
                  <a:pt x="1025" y="8347"/>
                </a:lnTo>
                <a:cubicBezTo>
                  <a:pt x="1025" y="7514"/>
                  <a:pt x="1215" y="7049"/>
                  <a:pt x="1406" y="6597"/>
                </a:cubicBezTo>
                <a:cubicBezTo>
                  <a:pt x="1549" y="6276"/>
                  <a:pt x="1680" y="5966"/>
                  <a:pt x="1703" y="5549"/>
                </a:cubicBezTo>
                <a:close/>
                <a:moveTo>
                  <a:pt x="5061" y="7466"/>
                </a:moveTo>
                <a:lnTo>
                  <a:pt x="5061" y="7930"/>
                </a:lnTo>
                <a:lnTo>
                  <a:pt x="4180" y="8812"/>
                </a:lnTo>
                <a:lnTo>
                  <a:pt x="3299" y="7930"/>
                </a:lnTo>
                <a:lnTo>
                  <a:pt x="3299" y="7466"/>
                </a:lnTo>
                <a:cubicBezTo>
                  <a:pt x="3561" y="7573"/>
                  <a:pt x="3858" y="7633"/>
                  <a:pt x="4180" y="7633"/>
                </a:cubicBezTo>
                <a:cubicBezTo>
                  <a:pt x="4489" y="7633"/>
                  <a:pt x="4787" y="7573"/>
                  <a:pt x="5061" y="7466"/>
                </a:cubicBezTo>
                <a:close/>
                <a:moveTo>
                  <a:pt x="2977" y="8061"/>
                </a:moveTo>
                <a:lnTo>
                  <a:pt x="3942" y="9026"/>
                </a:lnTo>
                <a:lnTo>
                  <a:pt x="3192" y="9645"/>
                </a:lnTo>
                <a:lnTo>
                  <a:pt x="3180" y="9645"/>
                </a:lnTo>
                <a:lnTo>
                  <a:pt x="2632" y="8395"/>
                </a:lnTo>
                <a:lnTo>
                  <a:pt x="2954" y="8061"/>
                </a:lnTo>
                <a:close/>
                <a:moveTo>
                  <a:pt x="4180" y="9252"/>
                </a:moveTo>
                <a:lnTo>
                  <a:pt x="4501" y="9538"/>
                </a:lnTo>
                <a:lnTo>
                  <a:pt x="4442" y="9728"/>
                </a:lnTo>
                <a:cubicBezTo>
                  <a:pt x="4418" y="9800"/>
                  <a:pt x="4358" y="9859"/>
                  <a:pt x="4263" y="9859"/>
                </a:cubicBezTo>
                <a:lnTo>
                  <a:pt x="4073" y="9859"/>
                </a:lnTo>
                <a:cubicBezTo>
                  <a:pt x="4001" y="9859"/>
                  <a:pt x="3930" y="9824"/>
                  <a:pt x="3894" y="9728"/>
                </a:cubicBezTo>
                <a:lnTo>
                  <a:pt x="3835" y="9538"/>
                </a:lnTo>
                <a:lnTo>
                  <a:pt x="4180" y="9252"/>
                </a:lnTo>
                <a:close/>
                <a:moveTo>
                  <a:pt x="4132" y="1"/>
                </a:moveTo>
                <a:lnTo>
                  <a:pt x="1513" y="691"/>
                </a:lnTo>
                <a:cubicBezTo>
                  <a:pt x="1465" y="715"/>
                  <a:pt x="1441" y="739"/>
                  <a:pt x="1406" y="775"/>
                </a:cubicBezTo>
                <a:lnTo>
                  <a:pt x="370" y="2513"/>
                </a:lnTo>
                <a:cubicBezTo>
                  <a:pt x="322" y="2573"/>
                  <a:pt x="334" y="2656"/>
                  <a:pt x="394" y="2704"/>
                </a:cubicBezTo>
                <a:lnTo>
                  <a:pt x="1394" y="3704"/>
                </a:lnTo>
                <a:lnTo>
                  <a:pt x="1394" y="4406"/>
                </a:lnTo>
                <a:cubicBezTo>
                  <a:pt x="1191" y="4490"/>
                  <a:pt x="1049" y="4704"/>
                  <a:pt x="1049" y="4954"/>
                </a:cubicBezTo>
                <a:cubicBezTo>
                  <a:pt x="1049" y="5192"/>
                  <a:pt x="1203" y="5394"/>
                  <a:pt x="1394" y="5490"/>
                </a:cubicBezTo>
                <a:cubicBezTo>
                  <a:pt x="1382" y="5871"/>
                  <a:pt x="1263" y="6156"/>
                  <a:pt x="1108" y="6490"/>
                </a:cubicBezTo>
                <a:cubicBezTo>
                  <a:pt x="918" y="6930"/>
                  <a:pt x="691" y="7454"/>
                  <a:pt x="691" y="8347"/>
                </a:cubicBezTo>
                <a:lnTo>
                  <a:pt x="691" y="8871"/>
                </a:lnTo>
                <a:cubicBezTo>
                  <a:pt x="275" y="9062"/>
                  <a:pt x="1" y="9490"/>
                  <a:pt x="1" y="9966"/>
                </a:cubicBezTo>
                <a:lnTo>
                  <a:pt x="1" y="10967"/>
                </a:lnTo>
                <a:cubicBezTo>
                  <a:pt x="1" y="11050"/>
                  <a:pt x="72" y="11133"/>
                  <a:pt x="156" y="11133"/>
                </a:cubicBezTo>
                <a:cubicBezTo>
                  <a:pt x="251" y="11133"/>
                  <a:pt x="322" y="11050"/>
                  <a:pt x="322" y="10967"/>
                </a:cubicBezTo>
                <a:lnTo>
                  <a:pt x="322" y="9966"/>
                </a:lnTo>
                <a:cubicBezTo>
                  <a:pt x="322" y="9859"/>
                  <a:pt x="334" y="9764"/>
                  <a:pt x="382" y="9657"/>
                </a:cubicBezTo>
                <a:lnTo>
                  <a:pt x="1203" y="10359"/>
                </a:lnTo>
                <a:cubicBezTo>
                  <a:pt x="1322" y="10455"/>
                  <a:pt x="1394" y="10609"/>
                  <a:pt x="1394" y="10752"/>
                </a:cubicBezTo>
                <a:lnTo>
                  <a:pt x="1394" y="10967"/>
                </a:lnTo>
                <a:cubicBezTo>
                  <a:pt x="1394" y="11050"/>
                  <a:pt x="1465" y="11133"/>
                  <a:pt x="1561" y="11133"/>
                </a:cubicBezTo>
                <a:cubicBezTo>
                  <a:pt x="1644" y="11133"/>
                  <a:pt x="1715" y="11050"/>
                  <a:pt x="1715" y="10967"/>
                </a:cubicBezTo>
                <a:lnTo>
                  <a:pt x="1715" y="10752"/>
                </a:lnTo>
                <a:cubicBezTo>
                  <a:pt x="1715" y="10502"/>
                  <a:pt x="1620" y="10264"/>
                  <a:pt x="1418" y="10097"/>
                </a:cubicBezTo>
                <a:lnTo>
                  <a:pt x="560" y="9359"/>
                </a:lnTo>
                <a:cubicBezTo>
                  <a:pt x="644" y="9252"/>
                  <a:pt x="787" y="9169"/>
                  <a:pt x="918" y="9121"/>
                </a:cubicBezTo>
                <a:lnTo>
                  <a:pt x="2382" y="8609"/>
                </a:lnTo>
                <a:lnTo>
                  <a:pt x="2894" y="9776"/>
                </a:lnTo>
                <a:cubicBezTo>
                  <a:pt x="2942" y="9883"/>
                  <a:pt x="3037" y="9943"/>
                  <a:pt x="3132" y="9966"/>
                </a:cubicBezTo>
                <a:cubicBezTo>
                  <a:pt x="3168" y="9966"/>
                  <a:pt x="3180" y="9978"/>
                  <a:pt x="3204" y="9978"/>
                </a:cubicBezTo>
                <a:cubicBezTo>
                  <a:pt x="3287" y="9978"/>
                  <a:pt x="3358" y="9955"/>
                  <a:pt x="3418" y="9907"/>
                </a:cubicBezTo>
                <a:lnTo>
                  <a:pt x="3585" y="9776"/>
                </a:lnTo>
                <a:lnTo>
                  <a:pt x="3608" y="9847"/>
                </a:lnTo>
                <a:cubicBezTo>
                  <a:pt x="3644" y="9943"/>
                  <a:pt x="3692" y="10014"/>
                  <a:pt x="3763" y="10074"/>
                </a:cubicBezTo>
                <a:lnTo>
                  <a:pt x="3608" y="10967"/>
                </a:lnTo>
                <a:cubicBezTo>
                  <a:pt x="3596" y="11050"/>
                  <a:pt x="3656" y="11145"/>
                  <a:pt x="3751" y="11157"/>
                </a:cubicBezTo>
                <a:lnTo>
                  <a:pt x="3775" y="11157"/>
                </a:lnTo>
                <a:cubicBezTo>
                  <a:pt x="3847" y="11157"/>
                  <a:pt x="3930" y="11098"/>
                  <a:pt x="3942" y="11026"/>
                </a:cubicBezTo>
                <a:lnTo>
                  <a:pt x="4073" y="10216"/>
                </a:lnTo>
                <a:lnTo>
                  <a:pt x="4323" y="10216"/>
                </a:lnTo>
                <a:lnTo>
                  <a:pt x="4466" y="11026"/>
                </a:lnTo>
                <a:cubicBezTo>
                  <a:pt x="4478" y="11098"/>
                  <a:pt x="4549" y="11157"/>
                  <a:pt x="4620" y="11157"/>
                </a:cubicBezTo>
                <a:lnTo>
                  <a:pt x="4656" y="11157"/>
                </a:lnTo>
                <a:cubicBezTo>
                  <a:pt x="4739" y="11145"/>
                  <a:pt x="4799" y="11050"/>
                  <a:pt x="4787" y="10967"/>
                </a:cubicBezTo>
                <a:lnTo>
                  <a:pt x="4644" y="10086"/>
                </a:lnTo>
                <a:cubicBezTo>
                  <a:pt x="4704" y="10026"/>
                  <a:pt x="4763" y="9955"/>
                  <a:pt x="4787" y="9859"/>
                </a:cubicBezTo>
                <a:lnTo>
                  <a:pt x="4823" y="9788"/>
                </a:lnTo>
                <a:lnTo>
                  <a:pt x="4978" y="9919"/>
                </a:lnTo>
                <a:cubicBezTo>
                  <a:pt x="5037" y="9966"/>
                  <a:pt x="5120" y="10002"/>
                  <a:pt x="5192" y="10002"/>
                </a:cubicBezTo>
                <a:cubicBezTo>
                  <a:pt x="5216" y="10002"/>
                  <a:pt x="5240" y="10002"/>
                  <a:pt x="5263" y="9978"/>
                </a:cubicBezTo>
                <a:cubicBezTo>
                  <a:pt x="5371" y="9955"/>
                  <a:pt x="5454" y="9895"/>
                  <a:pt x="5501" y="9788"/>
                </a:cubicBezTo>
                <a:lnTo>
                  <a:pt x="5752" y="9240"/>
                </a:lnTo>
                <a:cubicBezTo>
                  <a:pt x="5787" y="9145"/>
                  <a:pt x="5752" y="9062"/>
                  <a:pt x="5668" y="9026"/>
                </a:cubicBezTo>
                <a:cubicBezTo>
                  <a:pt x="5646" y="9020"/>
                  <a:pt x="5624" y="9017"/>
                  <a:pt x="5603" y="9017"/>
                </a:cubicBezTo>
                <a:cubicBezTo>
                  <a:pt x="5536" y="9017"/>
                  <a:pt x="5481" y="9048"/>
                  <a:pt x="5454" y="9121"/>
                </a:cubicBezTo>
                <a:lnTo>
                  <a:pt x="5204" y="9669"/>
                </a:lnTo>
                <a:lnTo>
                  <a:pt x="5180" y="9669"/>
                </a:lnTo>
                <a:lnTo>
                  <a:pt x="4442" y="9062"/>
                </a:lnTo>
                <a:lnTo>
                  <a:pt x="5418" y="8097"/>
                </a:lnTo>
                <a:lnTo>
                  <a:pt x="5430" y="8097"/>
                </a:lnTo>
                <a:lnTo>
                  <a:pt x="5752" y="8419"/>
                </a:lnTo>
                <a:lnTo>
                  <a:pt x="5728" y="8490"/>
                </a:lnTo>
                <a:cubicBezTo>
                  <a:pt x="5692" y="8585"/>
                  <a:pt x="5728" y="8669"/>
                  <a:pt x="5811" y="8704"/>
                </a:cubicBezTo>
                <a:cubicBezTo>
                  <a:pt x="5833" y="8711"/>
                  <a:pt x="5854" y="8714"/>
                  <a:pt x="5875" y="8714"/>
                </a:cubicBezTo>
                <a:cubicBezTo>
                  <a:pt x="5935" y="8714"/>
                  <a:pt x="5990" y="8689"/>
                  <a:pt x="6025" y="8645"/>
                </a:cubicBezTo>
                <a:lnTo>
                  <a:pt x="7478" y="9169"/>
                </a:lnTo>
                <a:cubicBezTo>
                  <a:pt x="7621" y="9204"/>
                  <a:pt x="7752" y="9300"/>
                  <a:pt x="7835" y="9407"/>
                </a:cubicBezTo>
                <a:lnTo>
                  <a:pt x="6978" y="10145"/>
                </a:lnTo>
                <a:cubicBezTo>
                  <a:pt x="6787" y="10312"/>
                  <a:pt x="6680" y="10550"/>
                  <a:pt x="6680" y="10800"/>
                </a:cubicBezTo>
                <a:lnTo>
                  <a:pt x="6680" y="11014"/>
                </a:lnTo>
                <a:cubicBezTo>
                  <a:pt x="6680" y="11098"/>
                  <a:pt x="6752" y="11169"/>
                  <a:pt x="6847" y="11169"/>
                </a:cubicBezTo>
                <a:cubicBezTo>
                  <a:pt x="6930" y="11169"/>
                  <a:pt x="7002" y="11098"/>
                  <a:pt x="7002" y="11014"/>
                </a:cubicBezTo>
                <a:lnTo>
                  <a:pt x="7002" y="10800"/>
                </a:lnTo>
                <a:cubicBezTo>
                  <a:pt x="7002" y="10657"/>
                  <a:pt x="7085" y="10502"/>
                  <a:pt x="7204" y="10395"/>
                </a:cubicBezTo>
                <a:lnTo>
                  <a:pt x="8014" y="9705"/>
                </a:lnTo>
                <a:cubicBezTo>
                  <a:pt x="8049" y="9800"/>
                  <a:pt x="8073" y="9907"/>
                  <a:pt x="8073" y="10014"/>
                </a:cubicBezTo>
                <a:lnTo>
                  <a:pt x="8073" y="11014"/>
                </a:lnTo>
                <a:cubicBezTo>
                  <a:pt x="8073" y="11098"/>
                  <a:pt x="8157" y="11169"/>
                  <a:pt x="8240" y="11169"/>
                </a:cubicBezTo>
                <a:cubicBezTo>
                  <a:pt x="8335" y="11169"/>
                  <a:pt x="8407" y="11098"/>
                  <a:pt x="8407" y="11014"/>
                </a:cubicBezTo>
                <a:lnTo>
                  <a:pt x="8407" y="10014"/>
                </a:lnTo>
                <a:cubicBezTo>
                  <a:pt x="8347" y="9443"/>
                  <a:pt x="8014" y="8990"/>
                  <a:pt x="7537" y="8823"/>
                </a:cubicBezTo>
                <a:lnTo>
                  <a:pt x="6085" y="8300"/>
                </a:lnTo>
                <a:cubicBezTo>
                  <a:pt x="6073" y="8264"/>
                  <a:pt x="6073" y="8252"/>
                  <a:pt x="6037" y="8228"/>
                </a:cubicBezTo>
                <a:lnTo>
                  <a:pt x="5632" y="7823"/>
                </a:lnTo>
                <a:cubicBezTo>
                  <a:pt x="5561" y="7752"/>
                  <a:pt x="5478" y="7716"/>
                  <a:pt x="5382" y="7716"/>
                </a:cubicBezTo>
                <a:lnTo>
                  <a:pt x="5382" y="7299"/>
                </a:lnTo>
                <a:cubicBezTo>
                  <a:pt x="6025" y="6930"/>
                  <a:pt x="6466" y="6287"/>
                  <a:pt x="6573" y="5537"/>
                </a:cubicBezTo>
                <a:lnTo>
                  <a:pt x="6692" y="5537"/>
                </a:lnTo>
                <a:cubicBezTo>
                  <a:pt x="7025" y="5537"/>
                  <a:pt x="7287" y="5263"/>
                  <a:pt x="7287" y="4942"/>
                </a:cubicBezTo>
                <a:cubicBezTo>
                  <a:pt x="7287" y="4692"/>
                  <a:pt x="7145" y="4490"/>
                  <a:pt x="6942" y="4382"/>
                </a:cubicBezTo>
                <a:lnTo>
                  <a:pt x="6942" y="3680"/>
                </a:lnTo>
                <a:lnTo>
                  <a:pt x="7942" y="2692"/>
                </a:lnTo>
                <a:cubicBezTo>
                  <a:pt x="8002" y="2632"/>
                  <a:pt x="8002" y="2549"/>
                  <a:pt x="7978" y="2489"/>
                </a:cubicBezTo>
                <a:lnTo>
                  <a:pt x="6930" y="751"/>
                </a:lnTo>
                <a:cubicBezTo>
                  <a:pt x="6918" y="727"/>
                  <a:pt x="6871" y="691"/>
                  <a:pt x="6823" y="680"/>
                </a:cubicBezTo>
                <a:lnTo>
                  <a:pt x="4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3" name="Google Shape;12083;p68"/>
          <p:cNvSpPr txBox="1"/>
          <p:nvPr/>
        </p:nvSpPr>
        <p:spPr>
          <a:xfrm>
            <a:off x="5764275" y="2184700"/>
            <a:ext cx="3148200" cy="27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Trabaja en industria manufacturera</a:t>
            </a:r>
            <a:endParaRPr sz="16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Vive en ushuaia o comodoro rivadavia</a:t>
            </a:r>
            <a:endParaRPr sz="16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Estado civil unido</a:t>
            </a:r>
            <a:endParaRPr sz="16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Sector de servicios comunitarios, sociales o arte</a:t>
            </a:r>
            <a:endParaRPr sz="16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Empleo estatal</a:t>
            </a:r>
            <a:endParaRPr sz="16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Tiempo parcial</a:t>
            </a:r>
            <a:endParaRPr sz="16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2084" name="Google Shape;12084;p68"/>
          <p:cNvSpPr txBox="1"/>
          <p:nvPr/>
        </p:nvSpPr>
        <p:spPr>
          <a:xfrm>
            <a:off x="3177725" y="2184700"/>
            <a:ext cx="2852700" cy="25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Sectores de construcción o transporte</a:t>
            </a:r>
            <a:endParaRPr sz="16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Vive en Rosario o Mar del Plata</a:t>
            </a:r>
            <a:endParaRPr sz="16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22AA44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22AA4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Horas extras</a:t>
            </a:r>
            <a:endParaRPr sz="1600">
              <a:solidFill>
                <a:srgbClr val="22AA4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</a:t>
            </a: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ector de entretenimiento</a:t>
            </a:r>
            <a:endParaRPr sz="16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Mujer</a:t>
            </a:r>
            <a:endParaRPr sz="16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Tiempo parcial</a:t>
            </a:r>
            <a:endParaRPr sz="16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27432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Plus Jakarta Sans"/>
              <a:buChar char="●"/>
            </a:pPr>
            <a:r>
              <a:rPr lang="en" sz="1600">
                <a:solidFill>
                  <a:srgbClr val="FF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Vive en Santa Rosa </a:t>
            </a:r>
            <a:endParaRPr sz="1600">
              <a:solidFill>
                <a:srgbClr val="FF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8" name="Shape 1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9" name="Google Shape;12089;p69"/>
          <p:cNvSpPr txBox="1"/>
          <p:nvPr>
            <p:ph type="title"/>
          </p:nvPr>
        </p:nvSpPr>
        <p:spPr>
          <a:xfrm>
            <a:off x="1383425" y="2502200"/>
            <a:ext cx="55128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Conclusiones y discusión </a:t>
            </a:r>
            <a:br>
              <a:rPr lang="en" sz="6000"/>
            </a:br>
            <a:endParaRPr/>
          </a:p>
        </p:txBody>
      </p:sp>
      <p:sp>
        <p:nvSpPr>
          <p:cNvPr id="12090" name="Google Shape;12090;p69"/>
          <p:cNvSpPr txBox="1"/>
          <p:nvPr>
            <p:ph idx="2" type="title"/>
          </p:nvPr>
        </p:nvSpPr>
        <p:spPr>
          <a:xfrm>
            <a:off x="1383425" y="1520750"/>
            <a:ext cx="16521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2091" name="Google Shape;12091;p69"/>
          <p:cNvGrpSpPr/>
          <p:nvPr/>
        </p:nvGrpSpPr>
        <p:grpSpPr>
          <a:xfrm>
            <a:off x="6508163" y="-44396"/>
            <a:ext cx="1352388" cy="5187901"/>
            <a:chOff x="6508163" y="-44396"/>
            <a:chExt cx="1352388" cy="5187901"/>
          </a:xfrm>
        </p:grpSpPr>
        <p:sp>
          <p:nvSpPr>
            <p:cNvPr id="12092" name="Google Shape;12092;p69"/>
            <p:cNvSpPr/>
            <p:nvPr/>
          </p:nvSpPr>
          <p:spPr>
            <a:xfrm rot="10800000">
              <a:off x="6645851" y="3926400"/>
              <a:ext cx="1214700" cy="1217106"/>
            </a:xfrm>
            <a:custGeom>
              <a:rect b="b" l="l" r="r" t="t"/>
              <a:pathLst>
                <a:path extrusionOk="0" h="3774" w="3774">
                  <a:moveTo>
                    <a:pt x="37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93" name="Google Shape;12093;p69"/>
            <p:cNvGrpSpPr/>
            <p:nvPr/>
          </p:nvGrpSpPr>
          <p:grpSpPr>
            <a:xfrm flipH="1" rot="10800000">
              <a:off x="6508163" y="-44396"/>
              <a:ext cx="1341760" cy="1338908"/>
              <a:chOff x="4221163" y="2586038"/>
              <a:chExt cx="746127" cy="744541"/>
            </a:xfrm>
          </p:grpSpPr>
          <p:sp>
            <p:nvSpPr>
              <p:cNvPr id="12094" name="Google Shape;12094;p69"/>
              <p:cNvSpPr/>
              <p:nvPr/>
            </p:nvSpPr>
            <p:spPr>
              <a:xfrm>
                <a:off x="4221163" y="2586038"/>
                <a:ext cx="746124" cy="744541"/>
              </a:xfrm>
              <a:custGeom>
                <a:rect b="b" l="l" r="r" t="t"/>
                <a:pathLst>
                  <a:path extrusionOk="0" h="3459" w="3459">
                    <a:moveTo>
                      <a:pt x="0" y="3459"/>
                    </a:moveTo>
                    <a:cubicBezTo>
                      <a:pt x="76" y="3459"/>
                      <a:pt x="76" y="3459"/>
                      <a:pt x="76" y="3459"/>
                    </a:cubicBezTo>
                    <a:cubicBezTo>
                      <a:pt x="76" y="1594"/>
                      <a:pt x="1594" y="76"/>
                      <a:pt x="3459" y="76"/>
                    </a:cubicBezTo>
                    <a:cubicBezTo>
                      <a:pt x="3459" y="0"/>
                      <a:pt x="3459" y="0"/>
                      <a:pt x="3459" y="0"/>
                    </a:cubicBezTo>
                    <a:cubicBezTo>
                      <a:pt x="1552" y="0"/>
                      <a:pt x="0" y="1552"/>
                      <a:pt x="0" y="3459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5" name="Google Shape;12095;p69"/>
              <p:cNvSpPr/>
              <p:nvPr/>
            </p:nvSpPr>
            <p:spPr>
              <a:xfrm>
                <a:off x="4292600" y="2655888"/>
                <a:ext cx="674686" cy="674686"/>
              </a:xfrm>
              <a:custGeom>
                <a:rect b="b" l="l" r="r" t="t"/>
                <a:pathLst>
                  <a:path extrusionOk="0" h="3128" w="3128">
                    <a:moveTo>
                      <a:pt x="0" y="3128"/>
                    </a:moveTo>
                    <a:cubicBezTo>
                      <a:pt x="76" y="3128"/>
                      <a:pt x="76" y="3128"/>
                      <a:pt x="76" y="3128"/>
                    </a:cubicBezTo>
                    <a:cubicBezTo>
                      <a:pt x="76" y="1445"/>
                      <a:pt x="1445" y="76"/>
                      <a:pt x="3128" y="76"/>
                    </a:cubicBezTo>
                    <a:cubicBezTo>
                      <a:pt x="3128" y="0"/>
                      <a:pt x="3128" y="0"/>
                      <a:pt x="3128" y="0"/>
                    </a:cubicBezTo>
                    <a:cubicBezTo>
                      <a:pt x="1403" y="0"/>
                      <a:pt x="0" y="1403"/>
                      <a:pt x="0" y="312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6" name="Google Shape;12096;p69"/>
              <p:cNvSpPr/>
              <p:nvPr/>
            </p:nvSpPr>
            <p:spPr>
              <a:xfrm>
                <a:off x="4359275" y="2724150"/>
                <a:ext cx="608014" cy="606423"/>
              </a:xfrm>
              <a:custGeom>
                <a:rect b="b" l="l" r="r" t="t"/>
                <a:pathLst>
                  <a:path extrusionOk="0" h="2817" w="2817">
                    <a:moveTo>
                      <a:pt x="0" y="2817"/>
                    </a:moveTo>
                    <a:cubicBezTo>
                      <a:pt x="76" y="2817"/>
                      <a:pt x="76" y="2817"/>
                      <a:pt x="76" y="2817"/>
                    </a:cubicBezTo>
                    <a:cubicBezTo>
                      <a:pt x="76" y="1305"/>
                      <a:pt x="1305" y="76"/>
                      <a:pt x="2817" y="76"/>
                    </a:cubicBezTo>
                    <a:cubicBezTo>
                      <a:pt x="2817" y="0"/>
                      <a:pt x="2817" y="0"/>
                      <a:pt x="2817" y="0"/>
                    </a:cubicBezTo>
                    <a:cubicBezTo>
                      <a:pt x="1263" y="0"/>
                      <a:pt x="0" y="1263"/>
                      <a:pt x="0" y="2817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7" name="Google Shape;12097;p69"/>
              <p:cNvSpPr/>
              <p:nvPr/>
            </p:nvSpPr>
            <p:spPr>
              <a:xfrm>
                <a:off x="4422775" y="2787650"/>
                <a:ext cx="544511" cy="542923"/>
              </a:xfrm>
              <a:custGeom>
                <a:rect b="b" l="l" r="r" t="t"/>
                <a:pathLst>
                  <a:path extrusionOk="0" h="2521" w="2521">
                    <a:moveTo>
                      <a:pt x="0" y="2521"/>
                    </a:moveTo>
                    <a:cubicBezTo>
                      <a:pt x="76" y="2521"/>
                      <a:pt x="76" y="2521"/>
                      <a:pt x="76" y="2521"/>
                    </a:cubicBezTo>
                    <a:cubicBezTo>
                      <a:pt x="76" y="1173"/>
                      <a:pt x="1173" y="76"/>
                      <a:pt x="2521" y="76"/>
                    </a:cubicBezTo>
                    <a:cubicBezTo>
                      <a:pt x="2521" y="0"/>
                      <a:pt x="2521" y="0"/>
                      <a:pt x="2521" y="0"/>
                    </a:cubicBezTo>
                    <a:cubicBezTo>
                      <a:pt x="1131" y="0"/>
                      <a:pt x="0" y="1131"/>
                      <a:pt x="0" y="252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8" name="Google Shape;12098;p69"/>
              <p:cNvSpPr/>
              <p:nvPr/>
            </p:nvSpPr>
            <p:spPr>
              <a:xfrm>
                <a:off x="4487863" y="2852738"/>
                <a:ext cx="479426" cy="477835"/>
              </a:xfrm>
              <a:custGeom>
                <a:rect b="b" l="l" r="r" t="t"/>
                <a:pathLst>
                  <a:path extrusionOk="0" h="2218" w="2218">
                    <a:moveTo>
                      <a:pt x="0" y="2218"/>
                    </a:moveTo>
                    <a:cubicBezTo>
                      <a:pt x="76" y="2218"/>
                      <a:pt x="76" y="2218"/>
                      <a:pt x="76" y="2218"/>
                    </a:cubicBezTo>
                    <a:cubicBezTo>
                      <a:pt x="76" y="1037"/>
                      <a:pt x="1037" y="76"/>
                      <a:pt x="2218" y="76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995" y="0"/>
                      <a:pt x="0" y="995"/>
                      <a:pt x="0" y="221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9" name="Google Shape;12099;p69"/>
              <p:cNvSpPr/>
              <p:nvPr/>
            </p:nvSpPr>
            <p:spPr>
              <a:xfrm>
                <a:off x="4546600" y="2911475"/>
                <a:ext cx="420686" cy="419100"/>
              </a:xfrm>
              <a:custGeom>
                <a:rect b="b" l="l" r="r" t="t"/>
                <a:pathLst>
                  <a:path extrusionOk="0" h="1946" w="1946">
                    <a:moveTo>
                      <a:pt x="0" y="1946"/>
                    </a:moveTo>
                    <a:cubicBezTo>
                      <a:pt x="76" y="1946"/>
                      <a:pt x="76" y="1946"/>
                      <a:pt x="76" y="1946"/>
                    </a:cubicBezTo>
                    <a:cubicBezTo>
                      <a:pt x="76" y="915"/>
                      <a:pt x="915" y="76"/>
                      <a:pt x="1946" y="76"/>
                    </a:cubicBezTo>
                    <a:cubicBezTo>
                      <a:pt x="1946" y="0"/>
                      <a:pt x="1946" y="0"/>
                      <a:pt x="1946" y="0"/>
                    </a:cubicBezTo>
                    <a:cubicBezTo>
                      <a:pt x="873" y="0"/>
                      <a:pt x="0" y="873"/>
                      <a:pt x="0" y="1946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0" name="Google Shape;12100;p69"/>
              <p:cNvSpPr/>
              <p:nvPr/>
            </p:nvSpPr>
            <p:spPr>
              <a:xfrm>
                <a:off x="4610100" y="2974975"/>
                <a:ext cx="357186" cy="355601"/>
              </a:xfrm>
              <a:custGeom>
                <a:rect b="b" l="l" r="r" t="t"/>
                <a:pathLst>
                  <a:path extrusionOk="0" h="1651" w="1651">
                    <a:moveTo>
                      <a:pt x="0" y="1651"/>
                    </a:moveTo>
                    <a:cubicBezTo>
                      <a:pt x="76" y="1651"/>
                      <a:pt x="76" y="1651"/>
                      <a:pt x="76" y="1651"/>
                    </a:cubicBezTo>
                    <a:cubicBezTo>
                      <a:pt x="76" y="782"/>
                      <a:pt x="783" y="76"/>
                      <a:pt x="1651" y="76"/>
                    </a:cubicBezTo>
                    <a:cubicBezTo>
                      <a:pt x="1651" y="0"/>
                      <a:pt x="1651" y="0"/>
                      <a:pt x="1651" y="0"/>
                    </a:cubicBezTo>
                    <a:cubicBezTo>
                      <a:pt x="741" y="0"/>
                      <a:pt x="0" y="740"/>
                      <a:pt x="0" y="165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1" name="Google Shape;12101;p69"/>
              <p:cNvSpPr/>
              <p:nvPr/>
            </p:nvSpPr>
            <p:spPr>
              <a:xfrm>
                <a:off x="4672013" y="3036888"/>
                <a:ext cx="295274" cy="293689"/>
              </a:xfrm>
              <a:custGeom>
                <a:rect b="b" l="l" r="r" t="t"/>
                <a:pathLst>
                  <a:path extrusionOk="0" h="1363" w="1363">
                    <a:moveTo>
                      <a:pt x="0" y="1363"/>
                    </a:moveTo>
                    <a:cubicBezTo>
                      <a:pt x="77" y="1363"/>
                      <a:pt x="77" y="1363"/>
                      <a:pt x="77" y="1363"/>
                    </a:cubicBezTo>
                    <a:cubicBezTo>
                      <a:pt x="77" y="653"/>
                      <a:pt x="654" y="77"/>
                      <a:pt x="1363" y="77"/>
                    </a:cubicBezTo>
                    <a:cubicBezTo>
                      <a:pt x="1363" y="0"/>
                      <a:pt x="1363" y="0"/>
                      <a:pt x="1363" y="0"/>
                    </a:cubicBezTo>
                    <a:cubicBezTo>
                      <a:pt x="612" y="0"/>
                      <a:pt x="0" y="611"/>
                      <a:pt x="0" y="1363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2" name="Google Shape;12102;p69"/>
              <p:cNvSpPr/>
              <p:nvPr/>
            </p:nvSpPr>
            <p:spPr>
              <a:xfrm>
                <a:off x="4743450" y="3108325"/>
                <a:ext cx="223838" cy="222249"/>
              </a:xfrm>
              <a:custGeom>
                <a:rect b="b" l="l" r="r" t="t"/>
                <a:pathLst>
                  <a:path extrusionOk="0" h="1032" w="1032">
                    <a:moveTo>
                      <a:pt x="0" y="1032"/>
                    </a:moveTo>
                    <a:cubicBezTo>
                      <a:pt x="76" y="1032"/>
                      <a:pt x="76" y="1032"/>
                      <a:pt x="76" y="1032"/>
                    </a:cubicBezTo>
                    <a:cubicBezTo>
                      <a:pt x="76" y="505"/>
                      <a:pt x="505" y="76"/>
                      <a:pt x="1032" y="76"/>
                    </a:cubicBezTo>
                    <a:cubicBezTo>
                      <a:pt x="1032" y="0"/>
                      <a:pt x="1032" y="0"/>
                      <a:pt x="1032" y="0"/>
                    </a:cubicBezTo>
                    <a:cubicBezTo>
                      <a:pt x="463" y="0"/>
                      <a:pt x="0" y="463"/>
                      <a:pt x="0" y="1032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6" name="Shape 1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7" name="Google Shape;12107;p70"/>
          <p:cNvSpPr txBox="1"/>
          <p:nvPr>
            <p:ph type="title"/>
          </p:nvPr>
        </p:nvSpPr>
        <p:spPr>
          <a:xfrm>
            <a:off x="1169125" y="159550"/>
            <a:ext cx="55128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Conclusiones:  </a:t>
            </a:r>
            <a:endParaRPr/>
          </a:p>
        </p:txBody>
      </p:sp>
      <p:sp>
        <p:nvSpPr>
          <p:cNvPr id="12108" name="Google Shape;12108;p70"/>
          <p:cNvSpPr txBox="1"/>
          <p:nvPr/>
        </p:nvSpPr>
        <p:spPr>
          <a:xfrm>
            <a:off x="786275" y="1171625"/>
            <a:ext cx="6508500" cy="3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us Jakarta Sans"/>
              <a:buChar char="●"/>
            </a:pP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El mejor modelo para todas las variables creemos que es relativamente bueno para poder predecir el salario de un </a:t>
            </a: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empleado</a:t>
            </a: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. </a:t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us Jakarta Sans"/>
              <a:buChar char="●"/>
            </a:pP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Podemos</a:t>
            </a: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darnos una idea de los </a:t>
            </a: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factores</a:t>
            </a: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que </a:t>
            </a: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más</a:t>
            </a: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influyen en el salario. </a:t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us Jakarta Sans"/>
              <a:buChar char="●"/>
            </a:pPr>
            <a:r>
              <a:rPr lang="en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Quizá nos falten más variables para que el modelo se ajuste mejor a nuevos datos.</a:t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2" name="Shape 1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13" name="Google Shape;12113;p71"/>
          <p:cNvGrpSpPr/>
          <p:nvPr/>
        </p:nvGrpSpPr>
        <p:grpSpPr>
          <a:xfrm>
            <a:off x="2931107" y="1080633"/>
            <a:ext cx="4251883" cy="3526318"/>
            <a:chOff x="2902488" y="902232"/>
            <a:chExt cx="3339000" cy="3339000"/>
          </a:xfrm>
        </p:grpSpPr>
        <p:sp>
          <p:nvSpPr>
            <p:cNvPr id="12114" name="Google Shape;12114;p71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5" name="Google Shape;12115;p71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fmla="val 21577108" name="adj1"/>
                <a:gd fmla="val 16214886" name="adj2"/>
              </a:avLst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6" name="Google Shape;12116;p71"/>
          <p:cNvGrpSpPr/>
          <p:nvPr/>
        </p:nvGrpSpPr>
        <p:grpSpPr>
          <a:xfrm>
            <a:off x="3900865" y="1884906"/>
            <a:ext cx="2312367" cy="1917772"/>
            <a:chOff x="3664038" y="1663782"/>
            <a:chExt cx="1815900" cy="1815900"/>
          </a:xfrm>
        </p:grpSpPr>
        <p:sp>
          <p:nvSpPr>
            <p:cNvPr id="12117" name="Google Shape;12117;p71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8" name="Google Shape;12118;p71"/>
            <p:cNvSpPr txBox="1"/>
            <p:nvPr/>
          </p:nvSpPr>
          <p:spPr>
            <a:xfrm>
              <a:off x="3682696" y="2202620"/>
              <a:ext cx="17775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FFFFFF"/>
                  </a:solidFill>
                  <a:latin typeface="Commissioner SemiBold"/>
                  <a:ea typeface="Commissioner SemiBold"/>
                  <a:cs typeface="Commissioner SemiBold"/>
                  <a:sym typeface="Commissioner SemiBold"/>
                </a:rPr>
                <a:t>Complejizar el problema</a:t>
              </a:r>
              <a:endParaRPr sz="2300">
                <a:solidFill>
                  <a:srgbClr val="FFFFFF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endParaRPr>
            </a:p>
          </p:txBody>
        </p:sp>
      </p:grpSp>
      <p:grpSp>
        <p:nvGrpSpPr>
          <p:cNvPr id="12119" name="Google Shape;12119;p71"/>
          <p:cNvGrpSpPr/>
          <p:nvPr/>
        </p:nvGrpSpPr>
        <p:grpSpPr>
          <a:xfrm>
            <a:off x="4244448" y="598619"/>
            <a:ext cx="1636192" cy="1128548"/>
            <a:chOff x="2751724" y="853971"/>
            <a:chExt cx="1284900" cy="1068600"/>
          </a:xfrm>
        </p:grpSpPr>
        <p:sp>
          <p:nvSpPr>
            <p:cNvPr id="12120" name="Google Shape;12120;p71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1" name="Google Shape;12121;p71"/>
            <p:cNvSpPr txBox="1"/>
            <p:nvPr/>
          </p:nvSpPr>
          <p:spPr>
            <a:xfrm>
              <a:off x="2751724" y="1022127"/>
              <a:ext cx="12849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Commissioner SemiBold"/>
                  <a:ea typeface="Commissioner SemiBold"/>
                  <a:cs typeface="Commissioner SemiBold"/>
                  <a:sym typeface="Commissioner SemiBold"/>
                </a:rPr>
                <a:t>Datos de viviendas</a:t>
              </a:r>
              <a:endParaRPr sz="1800">
                <a:solidFill>
                  <a:srgbClr val="FFFFFF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endParaRPr>
            </a:p>
          </p:txBody>
        </p:sp>
      </p:grpSp>
      <p:grpSp>
        <p:nvGrpSpPr>
          <p:cNvPr id="12122" name="Google Shape;12122;p71"/>
          <p:cNvGrpSpPr/>
          <p:nvPr/>
        </p:nvGrpSpPr>
        <p:grpSpPr>
          <a:xfrm>
            <a:off x="4369818" y="3964997"/>
            <a:ext cx="1373045" cy="1128548"/>
            <a:chOff x="5214448" y="3234278"/>
            <a:chExt cx="1078251" cy="1068600"/>
          </a:xfrm>
        </p:grpSpPr>
        <p:sp>
          <p:nvSpPr>
            <p:cNvPr id="12123" name="Google Shape;12123;p71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4" name="Google Shape;12124;p71"/>
            <p:cNvSpPr txBox="1"/>
            <p:nvPr/>
          </p:nvSpPr>
          <p:spPr>
            <a:xfrm>
              <a:off x="5224100" y="3402430"/>
              <a:ext cx="1068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Commissioner SemiBold"/>
                  <a:ea typeface="Commissioner SemiBold"/>
                  <a:cs typeface="Commissioner SemiBold"/>
                  <a:sym typeface="Commissioner SemiBold"/>
                </a:rPr>
                <a:t>Trimestres</a:t>
              </a:r>
              <a:endParaRPr sz="1800">
                <a:solidFill>
                  <a:srgbClr val="FFFFFF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endParaRPr>
            </a:p>
          </p:txBody>
        </p:sp>
      </p:grpSp>
      <p:grpSp>
        <p:nvGrpSpPr>
          <p:cNvPr id="12125" name="Google Shape;12125;p71"/>
          <p:cNvGrpSpPr/>
          <p:nvPr/>
        </p:nvGrpSpPr>
        <p:grpSpPr>
          <a:xfrm>
            <a:off x="2267565" y="2283293"/>
            <a:ext cx="1525406" cy="1128548"/>
            <a:chOff x="5149793" y="3234278"/>
            <a:chExt cx="1197900" cy="1068600"/>
          </a:xfrm>
        </p:grpSpPr>
        <p:sp>
          <p:nvSpPr>
            <p:cNvPr id="12126" name="Google Shape;12126;p71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7" name="Google Shape;12127;p71"/>
            <p:cNvSpPr txBox="1"/>
            <p:nvPr/>
          </p:nvSpPr>
          <p:spPr>
            <a:xfrm>
              <a:off x="5149793" y="3402432"/>
              <a:ext cx="11979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Commissioner SemiBold"/>
                  <a:ea typeface="Commissioner SemiBold"/>
                  <a:cs typeface="Commissioner SemiBold"/>
                  <a:sym typeface="Commissioner SemiBold"/>
                </a:rPr>
                <a:t>Población entera</a:t>
              </a:r>
              <a:endParaRPr sz="1800">
                <a:solidFill>
                  <a:srgbClr val="FFFFFF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endParaRPr>
            </a:p>
          </p:txBody>
        </p:sp>
      </p:grpSp>
      <p:grpSp>
        <p:nvGrpSpPr>
          <p:cNvPr id="12128" name="Google Shape;12128;p71"/>
          <p:cNvGrpSpPr/>
          <p:nvPr/>
        </p:nvGrpSpPr>
        <p:grpSpPr>
          <a:xfrm>
            <a:off x="6406110" y="2283293"/>
            <a:ext cx="1360755" cy="1128548"/>
            <a:chOff x="5214448" y="3234278"/>
            <a:chExt cx="1068600" cy="1068600"/>
          </a:xfrm>
        </p:grpSpPr>
        <p:sp>
          <p:nvSpPr>
            <p:cNvPr id="12129" name="Google Shape;12129;p71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0" name="Google Shape;12130;p71"/>
            <p:cNvSpPr txBox="1"/>
            <p:nvPr/>
          </p:nvSpPr>
          <p:spPr>
            <a:xfrm>
              <a:off x="5228394" y="3402421"/>
              <a:ext cx="10407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Commissioner SemiBold"/>
                  <a:ea typeface="Commissioner SemiBold"/>
                  <a:cs typeface="Commissioner SemiBold"/>
                  <a:sym typeface="Commissioner SemiBold"/>
                </a:rPr>
                <a:t>Años</a:t>
              </a:r>
              <a:endParaRPr sz="1900">
                <a:solidFill>
                  <a:srgbClr val="FFFFFF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endParaRPr>
            </a:p>
          </p:txBody>
        </p:sp>
      </p:grpSp>
      <p:sp>
        <p:nvSpPr>
          <p:cNvPr id="12131" name="Google Shape;12131;p71"/>
          <p:cNvSpPr txBox="1"/>
          <p:nvPr/>
        </p:nvSpPr>
        <p:spPr>
          <a:xfrm>
            <a:off x="1337975" y="103450"/>
            <a:ext cx="3000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Perspectivas a futuro</a:t>
            </a:r>
            <a:endParaRPr sz="3000">
              <a:solidFill>
                <a:schemeClr val="dk1"/>
              </a:solidFill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5" name="Shape 1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6" name="Google Shape;12136;p72"/>
          <p:cNvSpPr txBox="1"/>
          <p:nvPr>
            <p:ph type="title"/>
          </p:nvPr>
        </p:nvSpPr>
        <p:spPr>
          <a:xfrm>
            <a:off x="1736350" y="998325"/>
            <a:ext cx="6024300" cy="14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¡Gracias!</a:t>
            </a:r>
            <a:endParaRPr/>
          </a:p>
        </p:txBody>
      </p:sp>
      <p:sp>
        <p:nvSpPr>
          <p:cNvPr id="12137" name="Google Shape;12137;p72"/>
          <p:cNvSpPr txBox="1"/>
          <p:nvPr>
            <p:ph idx="1" type="subTitle"/>
          </p:nvPr>
        </p:nvSpPr>
        <p:spPr>
          <a:xfrm>
            <a:off x="3029925" y="1855950"/>
            <a:ext cx="3569400" cy="14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¿Alguna pregunta</a:t>
            </a:r>
            <a:r>
              <a:rPr b="1" lang="en" sz="2200"/>
              <a:t>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2" name="Shape 1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3" name="Google Shape;11433;p38"/>
          <p:cNvSpPr txBox="1"/>
          <p:nvPr>
            <p:ph type="title"/>
          </p:nvPr>
        </p:nvSpPr>
        <p:spPr>
          <a:xfrm>
            <a:off x="720000" y="445025"/>
            <a:ext cx="7704000" cy="12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¿Qué es la Encuesta Permanente de Hogares (EPH)? </a:t>
            </a:r>
            <a:endParaRPr/>
          </a:p>
        </p:txBody>
      </p:sp>
      <p:sp>
        <p:nvSpPr>
          <p:cNvPr id="11434" name="Google Shape;11434;p38"/>
          <p:cNvSpPr/>
          <p:nvPr/>
        </p:nvSpPr>
        <p:spPr>
          <a:xfrm>
            <a:off x="1172775" y="3412823"/>
            <a:ext cx="1975500" cy="710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rPr>
              <a:t>122,000 viviendas </a:t>
            </a:r>
            <a:r>
              <a:rPr lang="en" sz="1500">
                <a:solidFill>
                  <a:srgbClr val="FFFFFF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rPr>
              <a:t>seleccionadas</a:t>
            </a:r>
            <a:endParaRPr sz="1900">
              <a:solidFill>
                <a:srgbClr val="FFFFFF"/>
              </a:solidFill>
              <a:latin typeface="Commissioner SemiBold"/>
              <a:ea typeface="Commissioner SemiBold"/>
              <a:cs typeface="Commissioner SemiBold"/>
              <a:sym typeface="Commissioner SemiBold"/>
            </a:endParaRPr>
          </a:p>
        </p:txBody>
      </p:sp>
      <p:sp>
        <p:nvSpPr>
          <p:cNvPr id="11435" name="Google Shape;11435;p38"/>
          <p:cNvSpPr/>
          <p:nvPr/>
        </p:nvSpPr>
        <p:spPr>
          <a:xfrm>
            <a:off x="3584250" y="3412823"/>
            <a:ext cx="1975500" cy="710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rPr>
              <a:t>6 regiones</a:t>
            </a:r>
            <a:endParaRPr sz="1500">
              <a:solidFill>
                <a:srgbClr val="FFFFFF"/>
              </a:solidFill>
              <a:latin typeface="Commissioner SemiBold"/>
              <a:ea typeface="Commissioner SemiBold"/>
              <a:cs typeface="Commissioner SemiBold"/>
              <a:sym typeface="Commission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rPr>
              <a:t>31 aglomerados</a:t>
            </a:r>
            <a:endParaRPr sz="1500">
              <a:solidFill>
                <a:srgbClr val="FFFFFF"/>
              </a:solidFill>
              <a:latin typeface="Commissioner SemiBold"/>
              <a:ea typeface="Commissioner SemiBold"/>
              <a:cs typeface="Commissioner SemiBold"/>
              <a:sym typeface="Commissioner SemiBold"/>
            </a:endParaRPr>
          </a:p>
        </p:txBody>
      </p:sp>
      <p:sp>
        <p:nvSpPr>
          <p:cNvPr id="11436" name="Google Shape;11436;p38"/>
          <p:cNvSpPr/>
          <p:nvPr/>
        </p:nvSpPr>
        <p:spPr>
          <a:xfrm>
            <a:off x="5995725" y="3412823"/>
            <a:ext cx="1975500" cy="710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rPr>
              <a:t>Trimestral</a:t>
            </a:r>
            <a:endParaRPr sz="1900">
              <a:solidFill>
                <a:srgbClr val="FFFFFF"/>
              </a:solidFill>
              <a:latin typeface="Commissioner SemiBold"/>
              <a:ea typeface="Commissioner SemiBold"/>
              <a:cs typeface="Commissioner SemiBold"/>
              <a:sym typeface="Commissioner SemiBold"/>
            </a:endParaRPr>
          </a:p>
        </p:txBody>
      </p:sp>
      <p:pic>
        <p:nvPicPr>
          <p:cNvPr id="11437" name="Google Shape;114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588" y="1792950"/>
            <a:ext cx="3234174" cy="13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1" name="Shape 1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2" name="Google Shape;11442;p39"/>
          <p:cNvSpPr txBox="1"/>
          <p:nvPr>
            <p:ph type="title"/>
          </p:nvPr>
        </p:nvSpPr>
        <p:spPr>
          <a:xfrm>
            <a:off x="756975" y="371125"/>
            <a:ext cx="80226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Tipos de preguntas que se responden</a:t>
            </a:r>
            <a:endParaRPr sz="3500"/>
          </a:p>
        </p:txBody>
      </p:sp>
      <p:sp>
        <p:nvSpPr>
          <p:cNvPr id="11443" name="Google Shape;11443;p39"/>
          <p:cNvSpPr txBox="1"/>
          <p:nvPr>
            <p:ph idx="4" type="subTitle"/>
          </p:nvPr>
        </p:nvSpPr>
        <p:spPr>
          <a:xfrm>
            <a:off x="636675" y="3276175"/>
            <a:ext cx="2493300" cy="73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Características</a:t>
            </a:r>
            <a:r>
              <a:rPr lang="en"/>
              <a:t> de la persona </a:t>
            </a:r>
            <a:endParaRPr/>
          </a:p>
        </p:txBody>
      </p:sp>
      <p:sp>
        <p:nvSpPr>
          <p:cNvPr id="11444" name="Google Shape;11444;p39"/>
          <p:cNvSpPr txBox="1"/>
          <p:nvPr>
            <p:ph idx="5" type="subTitle"/>
          </p:nvPr>
        </p:nvSpPr>
        <p:spPr>
          <a:xfrm>
            <a:off x="3469525" y="3293425"/>
            <a:ext cx="2493300" cy="7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Características del empleo </a:t>
            </a:r>
            <a:endParaRPr/>
          </a:p>
        </p:txBody>
      </p:sp>
      <p:sp>
        <p:nvSpPr>
          <p:cNvPr id="11445" name="Google Shape;11445;p39"/>
          <p:cNvSpPr/>
          <p:nvPr/>
        </p:nvSpPr>
        <p:spPr>
          <a:xfrm>
            <a:off x="1219425" y="1901875"/>
            <a:ext cx="1359600" cy="1250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46" name="Google Shape;11446;p39"/>
          <p:cNvSpPr/>
          <p:nvPr/>
        </p:nvSpPr>
        <p:spPr>
          <a:xfrm>
            <a:off x="6764800" y="1901875"/>
            <a:ext cx="1359600" cy="1250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47" name="Google Shape;11447;p39"/>
          <p:cNvSpPr/>
          <p:nvPr/>
        </p:nvSpPr>
        <p:spPr>
          <a:xfrm>
            <a:off x="4036363" y="1901850"/>
            <a:ext cx="1359600" cy="1250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48" name="Google Shape;11448;p39"/>
          <p:cNvSpPr txBox="1"/>
          <p:nvPr>
            <p:ph idx="4" type="subTitle"/>
          </p:nvPr>
        </p:nvSpPr>
        <p:spPr>
          <a:xfrm>
            <a:off x="6302375" y="3293425"/>
            <a:ext cx="2373000" cy="4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ingresos </a:t>
            </a:r>
            <a:endParaRPr/>
          </a:p>
        </p:txBody>
      </p:sp>
      <p:sp>
        <p:nvSpPr>
          <p:cNvPr id="11449" name="Google Shape;11449;p39"/>
          <p:cNvSpPr/>
          <p:nvPr/>
        </p:nvSpPr>
        <p:spPr>
          <a:xfrm>
            <a:off x="1397935" y="2124985"/>
            <a:ext cx="1002583" cy="804165"/>
          </a:xfrm>
          <a:custGeom>
            <a:rect b="b" l="l" r="r" t="t"/>
            <a:pathLst>
              <a:path extrusionOk="0" h="9109" w="10919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50" name="Google Shape;11450;p39"/>
          <p:cNvGrpSpPr/>
          <p:nvPr/>
        </p:nvGrpSpPr>
        <p:grpSpPr>
          <a:xfrm>
            <a:off x="6975314" y="2053864"/>
            <a:ext cx="938566" cy="946397"/>
            <a:chOff x="5778676" y="3826972"/>
            <a:chExt cx="349052" cy="313055"/>
          </a:xfrm>
        </p:grpSpPr>
        <p:sp>
          <p:nvSpPr>
            <p:cNvPr id="11451" name="Google Shape;11451;p39"/>
            <p:cNvSpPr/>
            <p:nvPr/>
          </p:nvSpPr>
          <p:spPr>
            <a:xfrm>
              <a:off x="5923045" y="3890659"/>
              <a:ext cx="27690" cy="48155"/>
            </a:xfrm>
            <a:custGeom>
              <a:rect b="b" l="l" r="r" t="t"/>
              <a:pathLst>
                <a:path extrusionOk="0" h="1513" w="87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2" name="Google Shape;11452;p39"/>
            <p:cNvSpPr/>
            <p:nvPr/>
          </p:nvSpPr>
          <p:spPr>
            <a:xfrm>
              <a:off x="5976866" y="3843268"/>
              <a:ext cx="80364" cy="80364"/>
            </a:xfrm>
            <a:custGeom>
              <a:rect b="b" l="l" r="r" t="t"/>
              <a:pathLst>
                <a:path extrusionOk="0" h="2525" w="2525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3" name="Google Shape;11453;p39"/>
            <p:cNvSpPr/>
            <p:nvPr/>
          </p:nvSpPr>
          <p:spPr>
            <a:xfrm>
              <a:off x="5879473" y="3826972"/>
              <a:ext cx="193288" cy="144051"/>
            </a:xfrm>
            <a:custGeom>
              <a:rect b="b" l="l" r="r" t="t"/>
              <a:pathLst>
                <a:path extrusionOk="0" h="4526" w="6073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4" name="Google Shape;11454;p39"/>
            <p:cNvSpPr/>
            <p:nvPr/>
          </p:nvSpPr>
          <p:spPr>
            <a:xfrm>
              <a:off x="6003760" y="3859946"/>
              <a:ext cx="26958" cy="47773"/>
            </a:xfrm>
            <a:custGeom>
              <a:rect b="b" l="l" r="r" t="t"/>
              <a:pathLst>
                <a:path extrusionOk="0" h="1501" w="847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5" name="Google Shape;11455;p39"/>
            <p:cNvSpPr/>
            <p:nvPr/>
          </p:nvSpPr>
          <p:spPr>
            <a:xfrm>
              <a:off x="5778676" y="3939865"/>
              <a:ext cx="349052" cy="200163"/>
            </a:xfrm>
            <a:custGeom>
              <a:rect b="b" l="l" r="r" t="t"/>
              <a:pathLst>
                <a:path extrusionOk="0" h="6289" w="10967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56" name="Google Shape;11456;p39"/>
          <p:cNvGrpSpPr/>
          <p:nvPr/>
        </p:nvGrpSpPr>
        <p:grpSpPr>
          <a:xfrm>
            <a:off x="4277898" y="2124961"/>
            <a:ext cx="876559" cy="804184"/>
            <a:chOff x="8036455" y="3807271"/>
            <a:chExt cx="292176" cy="353985"/>
          </a:xfrm>
        </p:grpSpPr>
        <p:sp>
          <p:nvSpPr>
            <p:cNvPr id="11457" name="Google Shape;11457;p39"/>
            <p:cNvSpPr/>
            <p:nvPr/>
          </p:nvSpPr>
          <p:spPr>
            <a:xfrm>
              <a:off x="8039479" y="3807271"/>
              <a:ext cx="289153" cy="330465"/>
            </a:xfrm>
            <a:custGeom>
              <a:rect b="b" l="l" r="r" t="t"/>
              <a:pathLst>
                <a:path extrusionOk="0" h="10383" w="9085">
                  <a:moveTo>
                    <a:pt x="6049" y="298"/>
                  </a:moveTo>
                  <a:lnTo>
                    <a:pt x="4489" y="1358"/>
                  </a:lnTo>
                  <a:lnTo>
                    <a:pt x="2917" y="298"/>
                  </a:lnTo>
                  <a:close/>
                  <a:moveTo>
                    <a:pt x="2465" y="406"/>
                  </a:moveTo>
                  <a:lnTo>
                    <a:pt x="4203" y="1620"/>
                  </a:lnTo>
                  <a:lnTo>
                    <a:pt x="3203" y="2632"/>
                  </a:lnTo>
                  <a:lnTo>
                    <a:pt x="2203" y="1037"/>
                  </a:lnTo>
                  <a:lnTo>
                    <a:pt x="2465" y="406"/>
                  </a:lnTo>
                  <a:close/>
                  <a:moveTo>
                    <a:pt x="6513" y="382"/>
                  </a:moveTo>
                  <a:lnTo>
                    <a:pt x="6763" y="1025"/>
                  </a:lnTo>
                  <a:lnTo>
                    <a:pt x="5763" y="2632"/>
                  </a:lnTo>
                  <a:lnTo>
                    <a:pt x="4739" y="1572"/>
                  </a:lnTo>
                  <a:lnTo>
                    <a:pt x="6513" y="382"/>
                  </a:lnTo>
                  <a:close/>
                  <a:moveTo>
                    <a:pt x="4501" y="1787"/>
                  </a:moveTo>
                  <a:lnTo>
                    <a:pt x="5334" y="2632"/>
                  </a:lnTo>
                  <a:lnTo>
                    <a:pt x="4941" y="3061"/>
                  </a:lnTo>
                  <a:lnTo>
                    <a:pt x="4036" y="3061"/>
                  </a:lnTo>
                  <a:lnTo>
                    <a:pt x="3667" y="2632"/>
                  </a:lnTo>
                  <a:lnTo>
                    <a:pt x="4501" y="1787"/>
                  </a:lnTo>
                  <a:close/>
                  <a:moveTo>
                    <a:pt x="2405" y="1"/>
                  </a:moveTo>
                  <a:lnTo>
                    <a:pt x="2382" y="13"/>
                  </a:lnTo>
                  <a:lnTo>
                    <a:pt x="2370" y="25"/>
                  </a:lnTo>
                  <a:lnTo>
                    <a:pt x="2358" y="48"/>
                  </a:lnTo>
                  <a:lnTo>
                    <a:pt x="2346" y="60"/>
                  </a:lnTo>
                  <a:lnTo>
                    <a:pt x="2346" y="72"/>
                  </a:lnTo>
                  <a:lnTo>
                    <a:pt x="1989" y="965"/>
                  </a:lnTo>
                  <a:lnTo>
                    <a:pt x="107" y="1739"/>
                  </a:lnTo>
                  <a:cubicBezTo>
                    <a:pt x="48" y="1775"/>
                    <a:pt x="0" y="1834"/>
                    <a:pt x="0" y="1894"/>
                  </a:cubicBezTo>
                  <a:lnTo>
                    <a:pt x="0" y="3620"/>
                  </a:lnTo>
                  <a:cubicBezTo>
                    <a:pt x="0" y="3704"/>
                    <a:pt x="84" y="3775"/>
                    <a:pt x="167" y="3775"/>
                  </a:cubicBezTo>
                  <a:cubicBezTo>
                    <a:pt x="262" y="3775"/>
                    <a:pt x="334" y="3704"/>
                    <a:pt x="334" y="3620"/>
                  </a:cubicBezTo>
                  <a:lnTo>
                    <a:pt x="334" y="1989"/>
                  </a:lnTo>
                  <a:lnTo>
                    <a:pt x="2084" y="1275"/>
                  </a:lnTo>
                  <a:lnTo>
                    <a:pt x="3144" y="2977"/>
                  </a:lnTo>
                  <a:cubicBezTo>
                    <a:pt x="3179" y="3025"/>
                    <a:pt x="3215" y="3049"/>
                    <a:pt x="3263" y="3049"/>
                  </a:cubicBezTo>
                  <a:lnTo>
                    <a:pt x="3370" y="3049"/>
                  </a:lnTo>
                  <a:lnTo>
                    <a:pt x="3382" y="3037"/>
                  </a:lnTo>
                  <a:lnTo>
                    <a:pt x="3513" y="2906"/>
                  </a:lnTo>
                  <a:lnTo>
                    <a:pt x="3870" y="3323"/>
                  </a:lnTo>
                  <a:lnTo>
                    <a:pt x="3429" y="5609"/>
                  </a:lnTo>
                  <a:cubicBezTo>
                    <a:pt x="3417" y="5704"/>
                    <a:pt x="3477" y="5787"/>
                    <a:pt x="3560" y="5799"/>
                  </a:cubicBezTo>
                  <a:lnTo>
                    <a:pt x="3679" y="5799"/>
                  </a:lnTo>
                  <a:cubicBezTo>
                    <a:pt x="3679" y="5799"/>
                    <a:pt x="3691" y="5799"/>
                    <a:pt x="3691" y="5787"/>
                  </a:cubicBezTo>
                  <a:lnTo>
                    <a:pt x="3691" y="5775"/>
                  </a:lnTo>
                  <a:lnTo>
                    <a:pt x="3691" y="5751"/>
                  </a:lnTo>
                  <a:lnTo>
                    <a:pt x="3691" y="5740"/>
                  </a:lnTo>
                  <a:lnTo>
                    <a:pt x="3691" y="5728"/>
                  </a:lnTo>
                  <a:lnTo>
                    <a:pt x="4120" y="3477"/>
                  </a:lnTo>
                  <a:lnTo>
                    <a:pt x="4918" y="3477"/>
                  </a:lnTo>
                  <a:lnTo>
                    <a:pt x="5906" y="8633"/>
                  </a:lnTo>
                  <a:lnTo>
                    <a:pt x="4513" y="9978"/>
                  </a:lnTo>
                  <a:lnTo>
                    <a:pt x="3108" y="8633"/>
                  </a:lnTo>
                  <a:lnTo>
                    <a:pt x="3572" y="6228"/>
                  </a:lnTo>
                  <a:lnTo>
                    <a:pt x="3572" y="6204"/>
                  </a:lnTo>
                  <a:cubicBezTo>
                    <a:pt x="3572" y="6132"/>
                    <a:pt x="3513" y="6049"/>
                    <a:pt x="3441" y="6037"/>
                  </a:cubicBezTo>
                  <a:cubicBezTo>
                    <a:pt x="3433" y="6036"/>
                    <a:pt x="3425" y="6036"/>
                    <a:pt x="3417" y="6036"/>
                  </a:cubicBezTo>
                  <a:cubicBezTo>
                    <a:pt x="3332" y="6036"/>
                    <a:pt x="3262" y="6092"/>
                    <a:pt x="3251" y="6168"/>
                  </a:cubicBezTo>
                  <a:lnTo>
                    <a:pt x="2751" y="8657"/>
                  </a:lnTo>
                  <a:cubicBezTo>
                    <a:pt x="2739" y="8716"/>
                    <a:pt x="2751" y="8764"/>
                    <a:pt x="2798" y="8811"/>
                  </a:cubicBezTo>
                  <a:lnTo>
                    <a:pt x="4382" y="10335"/>
                  </a:lnTo>
                  <a:cubicBezTo>
                    <a:pt x="4406" y="10371"/>
                    <a:pt x="4453" y="10383"/>
                    <a:pt x="4501" y="10383"/>
                  </a:cubicBezTo>
                  <a:cubicBezTo>
                    <a:pt x="4537" y="10383"/>
                    <a:pt x="4584" y="10371"/>
                    <a:pt x="4620" y="10335"/>
                  </a:cubicBezTo>
                  <a:lnTo>
                    <a:pt x="6192" y="8811"/>
                  </a:lnTo>
                  <a:cubicBezTo>
                    <a:pt x="6239" y="8764"/>
                    <a:pt x="6251" y="8716"/>
                    <a:pt x="6239" y="8657"/>
                  </a:cubicBezTo>
                  <a:lnTo>
                    <a:pt x="5215" y="3370"/>
                  </a:lnTo>
                  <a:lnTo>
                    <a:pt x="5572" y="2953"/>
                  </a:lnTo>
                  <a:lnTo>
                    <a:pt x="5703" y="3096"/>
                  </a:lnTo>
                  <a:lnTo>
                    <a:pt x="5715" y="3108"/>
                  </a:lnTo>
                  <a:lnTo>
                    <a:pt x="5822" y="3108"/>
                  </a:lnTo>
                  <a:cubicBezTo>
                    <a:pt x="5870" y="3108"/>
                    <a:pt x="5906" y="3073"/>
                    <a:pt x="5941" y="3037"/>
                  </a:cubicBezTo>
                  <a:lnTo>
                    <a:pt x="7001" y="1334"/>
                  </a:lnTo>
                  <a:lnTo>
                    <a:pt x="8751" y="2049"/>
                  </a:lnTo>
                  <a:lnTo>
                    <a:pt x="8751" y="8228"/>
                  </a:lnTo>
                  <a:cubicBezTo>
                    <a:pt x="8751" y="8311"/>
                    <a:pt x="8823" y="8395"/>
                    <a:pt x="8918" y="8395"/>
                  </a:cubicBezTo>
                  <a:cubicBezTo>
                    <a:pt x="9001" y="8395"/>
                    <a:pt x="9085" y="8311"/>
                    <a:pt x="9085" y="8228"/>
                  </a:cubicBezTo>
                  <a:lnTo>
                    <a:pt x="9085" y="1930"/>
                  </a:lnTo>
                  <a:cubicBezTo>
                    <a:pt x="9073" y="1810"/>
                    <a:pt x="9037" y="1751"/>
                    <a:pt x="8978" y="1739"/>
                  </a:cubicBezTo>
                  <a:lnTo>
                    <a:pt x="7108" y="965"/>
                  </a:lnTo>
                  <a:lnTo>
                    <a:pt x="6751" y="72"/>
                  </a:lnTo>
                  <a:lnTo>
                    <a:pt x="6751" y="60"/>
                  </a:lnTo>
                  <a:cubicBezTo>
                    <a:pt x="6751" y="60"/>
                    <a:pt x="6751" y="48"/>
                    <a:pt x="6727" y="48"/>
                  </a:cubicBezTo>
                  <a:lnTo>
                    <a:pt x="6715" y="25"/>
                  </a:lnTo>
                  <a:lnTo>
                    <a:pt x="6703" y="13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8" name="Google Shape;11458;p39"/>
            <p:cNvSpPr/>
            <p:nvPr/>
          </p:nvSpPr>
          <p:spPr>
            <a:xfrm>
              <a:off x="8036455" y="3934613"/>
              <a:ext cx="291795" cy="226644"/>
            </a:xfrm>
            <a:custGeom>
              <a:rect b="b" l="l" r="r" t="t"/>
              <a:pathLst>
                <a:path extrusionOk="0" h="7121" w="9168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lnTo>
                    <a:pt x="0" y="6953"/>
                  </a:lnTo>
                  <a:cubicBezTo>
                    <a:pt x="0" y="7037"/>
                    <a:pt x="71" y="7120"/>
                    <a:pt x="155" y="7120"/>
                  </a:cubicBezTo>
                  <a:lnTo>
                    <a:pt x="9001" y="7120"/>
                  </a:lnTo>
                  <a:cubicBezTo>
                    <a:pt x="9084" y="7120"/>
                    <a:pt x="9168" y="7037"/>
                    <a:pt x="9168" y="6953"/>
                  </a:cubicBezTo>
                  <a:lnTo>
                    <a:pt x="9168" y="4715"/>
                  </a:lnTo>
                  <a:cubicBezTo>
                    <a:pt x="9168" y="4632"/>
                    <a:pt x="9084" y="4560"/>
                    <a:pt x="9001" y="4560"/>
                  </a:cubicBezTo>
                  <a:cubicBezTo>
                    <a:pt x="8906" y="4560"/>
                    <a:pt x="8834" y="4632"/>
                    <a:pt x="8834" y="4715"/>
                  </a:cubicBezTo>
                  <a:lnTo>
                    <a:pt x="8834" y="6787"/>
                  </a:lnTo>
                  <a:lnTo>
                    <a:pt x="321" y="6787"/>
                  </a:lnTo>
                  <a:lnTo>
                    <a:pt x="321" y="167"/>
                  </a:lnTo>
                  <a:cubicBezTo>
                    <a:pt x="321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2" name="Shape 1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3" name="Google Shape;11463;p40"/>
          <p:cNvSpPr txBox="1"/>
          <p:nvPr>
            <p:ph type="title"/>
          </p:nvPr>
        </p:nvSpPr>
        <p:spPr>
          <a:xfrm>
            <a:off x="511300" y="346450"/>
            <a:ext cx="46140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Dataset 1T-2023</a:t>
            </a:r>
            <a:endParaRPr sz="4100"/>
          </a:p>
        </p:txBody>
      </p:sp>
      <p:graphicFrame>
        <p:nvGraphicFramePr>
          <p:cNvPr id="11464" name="Google Shape;11464;p40"/>
          <p:cNvGraphicFramePr/>
          <p:nvPr/>
        </p:nvGraphicFramePr>
        <p:xfrm>
          <a:off x="409588" y="129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{74349A97-F263-4787-ADE3-ED08B32F4D17}</a:tableStyleId>
              </a:tblPr>
              <a:tblGrid>
                <a:gridCol w="2104250"/>
                <a:gridCol w="2104250"/>
              </a:tblGrid>
              <a:tr h="121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Tipos de variables </a:t>
                      </a:r>
                      <a:endParaRPr b="1" sz="2100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Cantidad</a:t>
                      </a:r>
                      <a:endParaRPr b="1" sz="2100"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71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Enteros (int)</a:t>
                      </a:r>
                      <a:endParaRPr sz="23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65</a:t>
                      </a:r>
                      <a:endParaRPr sz="23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Float </a:t>
                      </a:r>
                      <a:endParaRPr sz="23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107</a:t>
                      </a:r>
                      <a:endParaRPr sz="23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Carácter </a:t>
                      </a:r>
                      <a:endParaRPr sz="23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5</a:t>
                      </a:r>
                      <a:endParaRPr sz="230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465" name="Google Shape;11465;p40"/>
          <p:cNvSpPr/>
          <p:nvPr/>
        </p:nvSpPr>
        <p:spPr>
          <a:xfrm>
            <a:off x="5013375" y="1010750"/>
            <a:ext cx="1595700" cy="142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lus Jakarta Sans"/>
                <a:ea typeface="Plus Jakarta Sans"/>
                <a:cs typeface="Plus Jakarta Sans"/>
                <a:sym typeface="Plus Jakarta Sans"/>
              </a:rPr>
              <a:t>48638</a:t>
            </a:r>
            <a:endParaRPr sz="24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466" name="Google Shape;11466;p40"/>
          <p:cNvSpPr txBox="1"/>
          <p:nvPr/>
        </p:nvSpPr>
        <p:spPr>
          <a:xfrm>
            <a:off x="5390025" y="557950"/>
            <a:ext cx="8424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rPr>
              <a:t>Filas</a:t>
            </a:r>
            <a:endParaRPr sz="2300">
              <a:solidFill>
                <a:schemeClr val="dk1"/>
              </a:solidFill>
              <a:latin typeface="Commissioner SemiBold"/>
              <a:ea typeface="Commissioner SemiBold"/>
              <a:cs typeface="Commissioner SemiBold"/>
              <a:sym typeface="Commissioner SemiBold"/>
            </a:endParaRPr>
          </a:p>
        </p:txBody>
      </p:sp>
      <p:sp>
        <p:nvSpPr>
          <p:cNvPr id="11467" name="Google Shape;11467;p40"/>
          <p:cNvSpPr txBox="1"/>
          <p:nvPr/>
        </p:nvSpPr>
        <p:spPr>
          <a:xfrm>
            <a:off x="6761575" y="549550"/>
            <a:ext cx="16260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rPr>
              <a:t>Columnas </a:t>
            </a:r>
            <a:endParaRPr sz="2300">
              <a:solidFill>
                <a:schemeClr val="dk1"/>
              </a:solidFill>
              <a:latin typeface="Commissioner SemiBold"/>
              <a:ea typeface="Commissioner SemiBold"/>
              <a:cs typeface="Commissioner SemiBold"/>
              <a:sym typeface="Commissioner SemiBold"/>
            </a:endParaRPr>
          </a:p>
        </p:txBody>
      </p:sp>
      <p:sp>
        <p:nvSpPr>
          <p:cNvPr id="11468" name="Google Shape;11468;p40"/>
          <p:cNvSpPr/>
          <p:nvPr/>
        </p:nvSpPr>
        <p:spPr>
          <a:xfrm>
            <a:off x="6828450" y="1010750"/>
            <a:ext cx="1595700" cy="142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lus Jakarta Sans"/>
                <a:ea typeface="Plus Jakarta Sans"/>
                <a:cs typeface="Plus Jakarta Sans"/>
                <a:sym typeface="Plus Jakarta Sans"/>
              </a:rPr>
              <a:t>177</a:t>
            </a:r>
            <a:endParaRPr sz="24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469" name="Google Shape;11469;p40"/>
          <p:cNvSpPr/>
          <p:nvPr/>
        </p:nvSpPr>
        <p:spPr>
          <a:xfrm>
            <a:off x="5013375" y="3146450"/>
            <a:ext cx="1595700" cy="142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lus Jakarta Sans"/>
                <a:ea typeface="Plus Jakarta Sans"/>
                <a:cs typeface="Plus Jakarta Sans"/>
                <a:sym typeface="Plus Jakarta Sans"/>
              </a:rPr>
              <a:t>108</a:t>
            </a:r>
            <a:endParaRPr sz="24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470" name="Google Shape;11470;p40"/>
          <p:cNvSpPr txBox="1"/>
          <p:nvPr/>
        </p:nvSpPr>
        <p:spPr>
          <a:xfrm>
            <a:off x="5182975" y="2596700"/>
            <a:ext cx="11874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rPr>
              <a:t>NA´s</a:t>
            </a:r>
            <a:endParaRPr sz="2300">
              <a:solidFill>
                <a:schemeClr val="dk1"/>
              </a:solidFill>
              <a:latin typeface="Commissioner SemiBold"/>
              <a:ea typeface="Commissioner SemiBold"/>
              <a:cs typeface="Commissioner SemiBold"/>
              <a:sym typeface="Commissioner SemiBold"/>
            </a:endParaRPr>
          </a:p>
        </p:txBody>
      </p:sp>
      <p:sp>
        <p:nvSpPr>
          <p:cNvPr id="11471" name="Google Shape;11471;p40"/>
          <p:cNvSpPr txBox="1"/>
          <p:nvPr/>
        </p:nvSpPr>
        <p:spPr>
          <a:xfrm>
            <a:off x="6813300" y="2645875"/>
            <a:ext cx="16260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rPr>
              <a:t>Ceros </a:t>
            </a:r>
            <a:endParaRPr sz="2300">
              <a:solidFill>
                <a:schemeClr val="dk1"/>
              </a:solidFill>
              <a:latin typeface="Commissioner SemiBold"/>
              <a:ea typeface="Commissioner SemiBold"/>
              <a:cs typeface="Commissioner SemiBold"/>
              <a:sym typeface="Commissioner SemiBold"/>
            </a:endParaRPr>
          </a:p>
        </p:txBody>
      </p:sp>
      <p:sp>
        <p:nvSpPr>
          <p:cNvPr id="11472" name="Google Shape;11472;p40"/>
          <p:cNvSpPr/>
          <p:nvPr/>
        </p:nvSpPr>
        <p:spPr>
          <a:xfrm>
            <a:off x="6828450" y="3146450"/>
            <a:ext cx="1595700" cy="142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missioner"/>
                <a:ea typeface="Commissioner"/>
                <a:cs typeface="Commissioner"/>
                <a:sym typeface="Commissioner"/>
              </a:rPr>
              <a:t>145</a:t>
            </a:r>
            <a:endParaRPr sz="2400"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6" name="Shape 1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77" name="Google Shape;11477;p41"/>
          <p:cNvGraphicFramePr/>
          <p:nvPr/>
        </p:nvGraphicFramePr>
        <p:xfrm>
          <a:off x="357625" y="123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{74349A97-F263-4787-ADE3-ED08B32F4D17}</a:tableStyleId>
              </a:tblPr>
              <a:tblGrid>
                <a:gridCol w="2020100"/>
                <a:gridCol w="2020100"/>
                <a:gridCol w="2020100"/>
              </a:tblGrid>
              <a:tr h="807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ommissioner SemiBold"/>
                        <a:ea typeface="Commissioner SemiBold"/>
                        <a:cs typeface="Commissioner SemiBold"/>
                        <a:sym typeface="Commissioner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ommissioner SemiBold"/>
                          <a:ea typeface="Commissioner SemiBold"/>
                          <a:cs typeface="Commissioner SemiBold"/>
                          <a:sym typeface="Commissioner SemiBold"/>
                        </a:rPr>
                        <a:t>Atributo 1</a:t>
                      </a:r>
                      <a:endParaRPr sz="1800">
                        <a:solidFill>
                          <a:schemeClr val="dk1"/>
                        </a:solidFill>
                        <a:latin typeface="Commissioner SemiBold"/>
                        <a:ea typeface="Commissioner SemiBold"/>
                        <a:cs typeface="Commissioner SemiBold"/>
                        <a:sym typeface="Commissioner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ommissioner SemiBold"/>
                          <a:ea typeface="Commissioner SemiBold"/>
                          <a:cs typeface="Commissioner SemiBold"/>
                          <a:sym typeface="Commissioner SemiBold"/>
                        </a:rPr>
                        <a:t>Atributo 2</a:t>
                      </a:r>
                      <a:endParaRPr sz="1800">
                        <a:latin typeface="Commissioner SemiBold"/>
                        <a:ea typeface="Commissioner SemiBold"/>
                        <a:cs typeface="Commissioner SemiBold"/>
                        <a:sym typeface="Commissioner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07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Ocupado</a:t>
                      </a:r>
                      <a:endParaRPr sz="1800"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X</a:t>
                      </a:r>
                      <a:endParaRPr sz="1800"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0/Na</a:t>
                      </a:r>
                      <a:endParaRPr sz="1800"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07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Desocupado</a:t>
                      </a:r>
                      <a:endParaRPr sz="1800"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0/Na</a:t>
                      </a:r>
                      <a:endParaRPr sz="1800"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X</a:t>
                      </a:r>
                      <a:endParaRPr sz="1800"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81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Servicio doméstico</a:t>
                      </a:r>
                      <a:endParaRPr sz="1800">
                        <a:solidFill>
                          <a:schemeClr val="dk1"/>
                        </a:solidFill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…</a:t>
                      </a:r>
                      <a:endParaRPr sz="1800">
                        <a:solidFill>
                          <a:schemeClr val="dk1"/>
                        </a:solidFill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…</a:t>
                      </a:r>
                      <a:endParaRPr sz="1800">
                        <a:solidFill>
                          <a:schemeClr val="dk1"/>
                        </a:solidFill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478" name="Google Shape;11478;p41"/>
          <p:cNvSpPr txBox="1"/>
          <p:nvPr/>
        </p:nvSpPr>
        <p:spPr>
          <a:xfrm>
            <a:off x="745800" y="303025"/>
            <a:ext cx="7138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Problemas con el dataset</a:t>
            </a:r>
            <a:endParaRPr b="1" sz="41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479" name="Google Shape;11479;p41"/>
          <p:cNvSpPr/>
          <p:nvPr/>
        </p:nvSpPr>
        <p:spPr>
          <a:xfrm>
            <a:off x="6539400" y="1194725"/>
            <a:ext cx="1803300" cy="914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480" name="Google Shape;11480;p41"/>
          <p:cNvSpPr txBox="1"/>
          <p:nvPr/>
        </p:nvSpPr>
        <p:spPr>
          <a:xfrm>
            <a:off x="6591125" y="1426300"/>
            <a:ext cx="20544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9, 99, 999 = Ns/Nc</a:t>
            </a:r>
            <a:endParaRPr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4" name="Shape 1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5" name="Google Shape;11485;p42"/>
          <p:cNvSpPr txBox="1"/>
          <p:nvPr>
            <p:ph type="title"/>
          </p:nvPr>
        </p:nvSpPr>
        <p:spPr>
          <a:xfrm>
            <a:off x="1383425" y="2502200"/>
            <a:ext cx="55128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Elección del problema 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6" name="Google Shape;11486;p42"/>
          <p:cNvSpPr txBox="1"/>
          <p:nvPr>
            <p:ph idx="2" type="title"/>
          </p:nvPr>
        </p:nvSpPr>
        <p:spPr>
          <a:xfrm>
            <a:off x="1383425" y="1557700"/>
            <a:ext cx="16521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1487" name="Google Shape;11487;p42"/>
          <p:cNvGrpSpPr/>
          <p:nvPr/>
        </p:nvGrpSpPr>
        <p:grpSpPr>
          <a:xfrm>
            <a:off x="6508163" y="-44396"/>
            <a:ext cx="1352388" cy="5187901"/>
            <a:chOff x="6508163" y="-44396"/>
            <a:chExt cx="1352388" cy="5187901"/>
          </a:xfrm>
        </p:grpSpPr>
        <p:sp>
          <p:nvSpPr>
            <p:cNvPr id="11488" name="Google Shape;11488;p42"/>
            <p:cNvSpPr/>
            <p:nvPr/>
          </p:nvSpPr>
          <p:spPr>
            <a:xfrm rot="10800000">
              <a:off x="6645851" y="3926400"/>
              <a:ext cx="1214700" cy="1217106"/>
            </a:xfrm>
            <a:custGeom>
              <a:rect b="b" l="l" r="r" t="t"/>
              <a:pathLst>
                <a:path extrusionOk="0" h="3774" w="3774">
                  <a:moveTo>
                    <a:pt x="37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774"/>
                    <a:pt x="0" y="3774"/>
                    <a:pt x="0" y="3774"/>
                  </a:cubicBezTo>
                  <a:cubicBezTo>
                    <a:pt x="0" y="1690"/>
                    <a:pt x="1690" y="0"/>
                    <a:pt x="3774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89" name="Google Shape;11489;p42"/>
            <p:cNvGrpSpPr/>
            <p:nvPr/>
          </p:nvGrpSpPr>
          <p:grpSpPr>
            <a:xfrm flipH="1" rot="10800000">
              <a:off x="6508163" y="-44396"/>
              <a:ext cx="1341760" cy="1338908"/>
              <a:chOff x="4221163" y="2586038"/>
              <a:chExt cx="746127" cy="744541"/>
            </a:xfrm>
          </p:grpSpPr>
          <p:sp>
            <p:nvSpPr>
              <p:cNvPr id="11490" name="Google Shape;11490;p42"/>
              <p:cNvSpPr/>
              <p:nvPr/>
            </p:nvSpPr>
            <p:spPr>
              <a:xfrm>
                <a:off x="4221163" y="2586038"/>
                <a:ext cx="746124" cy="744541"/>
              </a:xfrm>
              <a:custGeom>
                <a:rect b="b" l="l" r="r" t="t"/>
                <a:pathLst>
                  <a:path extrusionOk="0" h="3459" w="3459">
                    <a:moveTo>
                      <a:pt x="0" y="3459"/>
                    </a:moveTo>
                    <a:cubicBezTo>
                      <a:pt x="76" y="3459"/>
                      <a:pt x="76" y="3459"/>
                      <a:pt x="76" y="3459"/>
                    </a:cubicBezTo>
                    <a:cubicBezTo>
                      <a:pt x="76" y="1594"/>
                      <a:pt x="1594" y="76"/>
                      <a:pt x="3459" y="76"/>
                    </a:cubicBezTo>
                    <a:cubicBezTo>
                      <a:pt x="3459" y="0"/>
                      <a:pt x="3459" y="0"/>
                      <a:pt x="3459" y="0"/>
                    </a:cubicBezTo>
                    <a:cubicBezTo>
                      <a:pt x="1552" y="0"/>
                      <a:pt x="0" y="1552"/>
                      <a:pt x="0" y="3459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1" name="Google Shape;11491;p42"/>
              <p:cNvSpPr/>
              <p:nvPr/>
            </p:nvSpPr>
            <p:spPr>
              <a:xfrm>
                <a:off x="4292600" y="2655888"/>
                <a:ext cx="674686" cy="674686"/>
              </a:xfrm>
              <a:custGeom>
                <a:rect b="b" l="l" r="r" t="t"/>
                <a:pathLst>
                  <a:path extrusionOk="0" h="3128" w="3128">
                    <a:moveTo>
                      <a:pt x="0" y="3128"/>
                    </a:moveTo>
                    <a:cubicBezTo>
                      <a:pt x="76" y="3128"/>
                      <a:pt x="76" y="3128"/>
                      <a:pt x="76" y="3128"/>
                    </a:cubicBezTo>
                    <a:cubicBezTo>
                      <a:pt x="76" y="1445"/>
                      <a:pt x="1445" y="76"/>
                      <a:pt x="3128" y="76"/>
                    </a:cubicBezTo>
                    <a:cubicBezTo>
                      <a:pt x="3128" y="0"/>
                      <a:pt x="3128" y="0"/>
                      <a:pt x="3128" y="0"/>
                    </a:cubicBezTo>
                    <a:cubicBezTo>
                      <a:pt x="1403" y="0"/>
                      <a:pt x="0" y="1403"/>
                      <a:pt x="0" y="312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2" name="Google Shape;11492;p42"/>
              <p:cNvSpPr/>
              <p:nvPr/>
            </p:nvSpPr>
            <p:spPr>
              <a:xfrm>
                <a:off x="4359275" y="2724150"/>
                <a:ext cx="608014" cy="606423"/>
              </a:xfrm>
              <a:custGeom>
                <a:rect b="b" l="l" r="r" t="t"/>
                <a:pathLst>
                  <a:path extrusionOk="0" h="2817" w="2817">
                    <a:moveTo>
                      <a:pt x="0" y="2817"/>
                    </a:moveTo>
                    <a:cubicBezTo>
                      <a:pt x="76" y="2817"/>
                      <a:pt x="76" y="2817"/>
                      <a:pt x="76" y="2817"/>
                    </a:cubicBezTo>
                    <a:cubicBezTo>
                      <a:pt x="76" y="1305"/>
                      <a:pt x="1305" y="76"/>
                      <a:pt x="2817" y="76"/>
                    </a:cubicBezTo>
                    <a:cubicBezTo>
                      <a:pt x="2817" y="0"/>
                      <a:pt x="2817" y="0"/>
                      <a:pt x="2817" y="0"/>
                    </a:cubicBezTo>
                    <a:cubicBezTo>
                      <a:pt x="1263" y="0"/>
                      <a:pt x="0" y="1263"/>
                      <a:pt x="0" y="2817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3" name="Google Shape;11493;p42"/>
              <p:cNvSpPr/>
              <p:nvPr/>
            </p:nvSpPr>
            <p:spPr>
              <a:xfrm>
                <a:off x="4422775" y="2787650"/>
                <a:ext cx="544511" cy="542923"/>
              </a:xfrm>
              <a:custGeom>
                <a:rect b="b" l="l" r="r" t="t"/>
                <a:pathLst>
                  <a:path extrusionOk="0" h="2521" w="2521">
                    <a:moveTo>
                      <a:pt x="0" y="2521"/>
                    </a:moveTo>
                    <a:cubicBezTo>
                      <a:pt x="76" y="2521"/>
                      <a:pt x="76" y="2521"/>
                      <a:pt x="76" y="2521"/>
                    </a:cubicBezTo>
                    <a:cubicBezTo>
                      <a:pt x="76" y="1173"/>
                      <a:pt x="1173" y="76"/>
                      <a:pt x="2521" y="76"/>
                    </a:cubicBezTo>
                    <a:cubicBezTo>
                      <a:pt x="2521" y="0"/>
                      <a:pt x="2521" y="0"/>
                      <a:pt x="2521" y="0"/>
                    </a:cubicBezTo>
                    <a:cubicBezTo>
                      <a:pt x="1131" y="0"/>
                      <a:pt x="0" y="1131"/>
                      <a:pt x="0" y="252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4" name="Google Shape;11494;p42"/>
              <p:cNvSpPr/>
              <p:nvPr/>
            </p:nvSpPr>
            <p:spPr>
              <a:xfrm>
                <a:off x="4487863" y="2852738"/>
                <a:ext cx="479426" cy="477835"/>
              </a:xfrm>
              <a:custGeom>
                <a:rect b="b" l="l" r="r" t="t"/>
                <a:pathLst>
                  <a:path extrusionOk="0" h="2218" w="2218">
                    <a:moveTo>
                      <a:pt x="0" y="2218"/>
                    </a:moveTo>
                    <a:cubicBezTo>
                      <a:pt x="76" y="2218"/>
                      <a:pt x="76" y="2218"/>
                      <a:pt x="76" y="2218"/>
                    </a:cubicBezTo>
                    <a:cubicBezTo>
                      <a:pt x="76" y="1037"/>
                      <a:pt x="1037" y="76"/>
                      <a:pt x="2218" y="76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995" y="0"/>
                      <a:pt x="0" y="995"/>
                      <a:pt x="0" y="221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5" name="Google Shape;11495;p42"/>
              <p:cNvSpPr/>
              <p:nvPr/>
            </p:nvSpPr>
            <p:spPr>
              <a:xfrm>
                <a:off x="4546600" y="2911475"/>
                <a:ext cx="420686" cy="419100"/>
              </a:xfrm>
              <a:custGeom>
                <a:rect b="b" l="l" r="r" t="t"/>
                <a:pathLst>
                  <a:path extrusionOk="0" h="1946" w="1946">
                    <a:moveTo>
                      <a:pt x="0" y="1946"/>
                    </a:moveTo>
                    <a:cubicBezTo>
                      <a:pt x="76" y="1946"/>
                      <a:pt x="76" y="1946"/>
                      <a:pt x="76" y="1946"/>
                    </a:cubicBezTo>
                    <a:cubicBezTo>
                      <a:pt x="76" y="915"/>
                      <a:pt x="915" y="76"/>
                      <a:pt x="1946" y="76"/>
                    </a:cubicBezTo>
                    <a:cubicBezTo>
                      <a:pt x="1946" y="0"/>
                      <a:pt x="1946" y="0"/>
                      <a:pt x="1946" y="0"/>
                    </a:cubicBezTo>
                    <a:cubicBezTo>
                      <a:pt x="873" y="0"/>
                      <a:pt x="0" y="873"/>
                      <a:pt x="0" y="1946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6" name="Google Shape;11496;p42"/>
              <p:cNvSpPr/>
              <p:nvPr/>
            </p:nvSpPr>
            <p:spPr>
              <a:xfrm>
                <a:off x="4610100" y="2974975"/>
                <a:ext cx="357186" cy="355601"/>
              </a:xfrm>
              <a:custGeom>
                <a:rect b="b" l="l" r="r" t="t"/>
                <a:pathLst>
                  <a:path extrusionOk="0" h="1651" w="1651">
                    <a:moveTo>
                      <a:pt x="0" y="1651"/>
                    </a:moveTo>
                    <a:cubicBezTo>
                      <a:pt x="76" y="1651"/>
                      <a:pt x="76" y="1651"/>
                      <a:pt x="76" y="1651"/>
                    </a:cubicBezTo>
                    <a:cubicBezTo>
                      <a:pt x="76" y="782"/>
                      <a:pt x="783" y="76"/>
                      <a:pt x="1651" y="76"/>
                    </a:cubicBezTo>
                    <a:cubicBezTo>
                      <a:pt x="1651" y="0"/>
                      <a:pt x="1651" y="0"/>
                      <a:pt x="1651" y="0"/>
                    </a:cubicBezTo>
                    <a:cubicBezTo>
                      <a:pt x="741" y="0"/>
                      <a:pt x="0" y="740"/>
                      <a:pt x="0" y="165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7" name="Google Shape;11497;p42"/>
              <p:cNvSpPr/>
              <p:nvPr/>
            </p:nvSpPr>
            <p:spPr>
              <a:xfrm>
                <a:off x="4672013" y="3036888"/>
                <a:ext cx="295274" cy="293689"/>
              </a:xfrm>
              <a:custGeom>
                <a:rect b="b" l="l" r="r" t="t"/>
                <a:pathLst>
                  <a:path extrusionOk="0" h="1363" w="1363">
                    <a:moveTo>
                      <a:pt x="0" y="1363"/>
                    </a:moveTo>
                    <a:cubicBezTo>
                      <a:pt x="77" y="1363"/>
                      <a:pt x="77" y="1363"/>
                      <a:pt x="77" y="1363"/>
                    </a:cubicBezTo>
                    <a:cubicBezTo>
                      <a:pt x="77" y="653"/>
                      <a:pt x="654" y="77"/>
                      <a:pt x="1363" y="77"/>
                    </a:cubicBezTo>
                    <a:cubicBezTo>
                      <a:pt x="1363" y="0"/>
                      <a:pt x="1363" y="0"/>
                      <a:pt x="1363" y="0"/>
                    </a:cubicBezTo>
                    <a:cubicBezTo>
                      <a:pt x="612" y="0"/>
                      <a:pt x="0" y="611"/>
                      <a:pt x="0" y="1363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8" name="Google Shape;11498;p42"/>
              <p:cNvSpPr/>
              <p:nvPr/>
            </p:nvSpPr>
            <p:spPr>
              <a:xfrm>
                <a:off x="4743450" y="3108325"/>
                <a:ext cx="223838" cy="222249"/>
              </a:xfrm>
              <a:custGeom>
                <a:rect b="b" l="l" r="r" t="t"/>
                <a:pathLst>
                  <a:path extrusionOk="0" h="1032" w="1032">
                    <a:moveTo>
                      <a:pt x="0" y="1032"/>
                    </a:moveTo>
                    <a:cubicBezTo>
                      <a:pt x="76" y="1032"/>
                      <a:pt x="76" y="1032"/>
                      <a:pt x="76" y="1032"/>
                    </a:cubicBezTo>
                    <a:cubicBezTo>
                      <a:pt x="76" y="505"/>
                      <a:pt x="505" y="76"/>
                      <a:pt x="1032" y="76"/>
                    </a:cubicBezTo>
                    <a:cubicBezTo>
                      <a:pt x="1032" y="0"/>
                      <a:pt x="1032" y="0"/>
                      <a:pt x="1032" y="0"/>
                    </a:cubicBezTo>
                    <a:cubicBezTo>
                      <a:pt x="463" y="0"/>
                      <a:pt x="0" y="463"/>
                      <a:pt x="0" y="1032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2" name="Shape 1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3" name="Google Shape;11503;p43"/>
          <p:cNvSpPr txBox="1"/>
          <p:nvPr/>
        </p:nvSpPr>
        <p:spPr>
          <a:xfrm>
            <a:off x="2268975" y="155200"/>
            <a:ext cx="237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Problema</a:t>
            </a:r>
            <a:endParaRPr b="1" sz="38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11504" name="Google Shape;11504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182" r="20176" t="0"/>
          <a:stretch/>
        </p:blipFill>
        <p:spPr>
          <a:xfrm>
            <a:off x="1798050" y="878500"/>
            <a:ext cx="3232800" cy="4064400"/>
          </a:xfrm>
          <a:prstGeom prst="round1Rect">
            <a:avLst>
              <a:gd fmla="val 24250" name="adj"/>
            </a:avLst>
          </a:prstGeom>
          <a:noFill/>
          <a:ln>
            <a:noFill/>
          </a:ln>
        </p:spPr>
      </p:pic>
      <p:sp>
        <p:nvSpPr>
          <p:cNvPr id="11505" name="Google Shape;11505;p43"/>
          <p:cNvSpPr txBox="1"/>
          <p:nvPr/>
        </p:nvSpPr>
        <p:spPr>
          <a:xfrm>
            <a:off x="5091775" y="968125"/>
            <a:ext cx="3269700" cy="22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¿Qué variables influyen en los ingresos de una persona que trabaja en relación de dependencia?</a:t>
            </a:r>
            <a:endParaRPr sz="3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litical Analysis of Peronism by Slidesgo">
  <a:themeElements>
    <a:clrScheme name="Simple Light">
      <a:dk1>
        <a:srgbClr val="103249"/>
      </a:dk1>
      <a:lt1>
        <a:srgbClr val="FFFFFF"/>
      </a:lt1>
      <a:dk2>
        <a:srgbClr val="E2F2F6"/>
      </a:dk2>
      <a:lt2>
        <a:srgbClr val="91BCD7"/>
      </a:lt2>
      <a:accent1>
        <a:srgbClr val="4FB2EB"/>
      </a:accent1>
      <a:accent2>
        <a:srgbClr val="3480B6"/>
      </a:accent2>
      <a:accent3>
        <a:srgbClr val="0F4C75"/>
      </a:accent3>
      <a:accent4>
        <a:srgbClr val="FFBA34"/>
      </a:accent4>
      <a:accent5>
        <a:srgbClr val="BC6725"/>
      </a:accent5>
      <a:accent6>
        <a:srgbClr val="FFFFFF"/>
      </a:accent6>
      <a:hlink>
        <a:srgbClr val="1032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